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1" r:id="rId12"/>
    <p:sldId id="271" r:id="rId13"/>
    <p:sldId id="266" r:id="rId14"/>
    <p:sldId id="267" r:id="rId15"/>
    <p:sldId id="268" r:id="rId16"/>
    <p:sldId id="269" r:id="rId17"/>
    <p:sldId id="270" r:id="rId18"/>
    <p:sldId id="312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</p:sldIdLst>
  <p:sldSz cx="6477000" cy="4324350"/>
  <p:notesSz cx="6477000" cy="4324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9CA2"/>
    <a:srgbClr val="D93EAC"/>
    <a:srgbClr val="A4C248"/>
    <a:srgbClr val="6F2F9F"/>
    <a:srgbClr val="EB752C"/>
    <a:srgbClr val="6C879E"/>
    <a:srgbClr val="FC5333"/>
    <a:srgbClr val="FFC000"/>
    <a:srgbClr val="1B1A46"/>
    <a:srgbClr val="0A52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6" d="100"/>
          <a:sy n="176" d="100"/>
        </p:scale>
        <p:origin x="106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Sheet1!$B$3:$B$11</cx:f>
        <cx:lvl ptCount="9">
          <cx:pt idx="0">Hà Nội</cx:pt>
          <cx:pt idx="1">TP. Hồ Chí Minh</cx:pt>
          <cx:pt idx="2">Nước ngoài</cx:pt>
          <cx:pt idx="3">Bắc Ninh</cx:pt>
          <cx:pt idx="4">Nam Định</cx:pt>
          <cx:pt idx="5">Hải Dương</cx:pt>
          <cx:pt idx="6">Hưng Yên</cx:pt>
          <cx:pt idx="7">Đà Nẵng</cx:pt>
          <cx:pt idx="8">53 tỉnh còn lại</cx:pt>
        </cx:lvl>
      </cx:strDim>
      <cx:numDim type="size">
        <cx:f>Sheet1!$C$3:$C$11</cx:f>
        <cx:lvl ptCount="9" formatCode="0.00%">
          <cx:pt idx="0">0.45000000000000001</cx:pt>
          <cx:pt idx="1">0.34000000000000002</cx:pt>
          <cx:pt idx="2">0.070000000000000007</cx:pt>
          <cx:pt idx="3">0.029999999999999999</cx:pt>
          <cx:pt idx="4">0.070000000000000007</cx:pt>
          <cx:pt idx="5">0.02</cx:pt>
          <cx:pt idx="6">0.01</cx:pt>
          <cx:pt idx="7">0.0050000000000000001</cx:pt>
          <cx:pt idx="8">0.0050000000000000001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 sz="9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Top 10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tỉnh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thành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có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cao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nhất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trên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sàn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TMĐT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nửa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900" b="1" i="0" u="none" strike="noStrike" baseline="0" dirty="0" err="1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đầu</a:t>
            </a:r>
            <a:r>
              <a:rPr lang="en-US" sz="900" b="1" i="0" u="none" strike="noStrike" baseline="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2023</a:t>
            </a:r>
          </a:p>
        </cx:rich>
      </cx:tx>
    </cx:title>
    <cx:plotArea>
      <cx:plotAreaRegion>
        <cx:series layoutId="treemap" uniqueId="{4644BC6B-AC15-4671-B9EB-7BA6676DF1E2}">
          <cx:dataPt idx="0">
            <cx:spPr>
              <a:solidFill>
                <a:srgbClr val="002060"/>
              </a:solidFill>
            </cx:spPr>
          </cx:dataPt>
          <cx:dataPt idx="1">
            <cx:spPr>
              <a:solidFill>
                <a:srgbClr val="EB752C"/>
              </a:solidFill>
            </cx:spPr>
          </cx:dataPt>
          <cx:dataPt idx="2">
            <cx:spPr>
              <a:solidFill>
                <a:srgbClr val="FFC000"/>
              </a:solidFill>
            </cx:spPr>
          </cx:dataPt>
          <cx:dataPt idx="3">
            <cx:spPr>
              <a:solidFill>
                <a:srgbClr val="6F2F9F"/>
              </a:solidFill>
            </cx:spPr>
          </cx:dataPt>
          <cx:dataPt idx="4">
            <cx:spPr>
              <a:solidFill>
                <a:srgbClr val="A4C248"/>
              </a:solidFill>
            </cx:spPr>
          </cx:dataPt>
          <cx:dataPt idx="5">
            <cx:spPr>
              <a:solidFill>
                <a:srgbClr val="FFFF00"/>
              </a:solidFill>
            </cx:spPr>
          </cx:dataPt>
          <cx:dataPt idx="6">
            <cx:spPr>
              <a:solidFill>
                <a:srgbClr val="D93EAC"/>
              </a:solidFill>
            </cx:spPr>
          </cx:dataPt>
          <cx:dataPt idx="7">
            <cx:spPr>
              <a:solidFill>
                <a:prstClr val="black"/>
              </a:solidFill>
            </cx:spPr>
          </cx:dataPt>
          <cx:dataPt idx="8">
            <cx:spPr>
              <a:solidFill>
                <a:srgbClr val="089CA2"/>
              </a:solidFill>
            </cx:spPr>
          </cx:dataPt>
          <cx:dataLabels pos="ctr">
            <cx:numFmt formatCode="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700" b="1">
                    <a:latin typeface="+mn-lt"/>
                  </a:defRPr>
                </a:pPr>
                <a:endParaRPr lang="en-US" sz="700" b="1" i="0" u="none" strike="noStrike" baseline="0">
                  <a:solidFill>
                    <a:sysClr val="window" lastClr="FFFFFF"/>
                  </a:solidFill>
                  <a:latin typeface="+mn-lt"/>
                </a:endParaRPr>
              </a:p>
            </cx:txPr>
            <cx:visibility seriesName="0" categoryName="0" value="1"/>
            <cx:separator>, </cx:separator>
            <cx:dataLabelHidden idx="5"/>
            <cx:dataLabelHidden idx="6"/>
            <cx:dataLabelHidden idx="7"/>
            <cx:dataLabelHidden idx="8"/>
          </cx:dataLabels>
          <cx:dataId val="0"/>
          <cx:layoutPr>
            <cx:parentLabelLayout val="overlapping"/>
          </cx:layoutPr>
        </cx:series>
      </cx:plotAreaRegion>
    </cx:plotArea>
    <cx:legend pos="b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z="600" b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n-US" sz="600" b="0" i="0" u="none" strike="noStrike" baseline="0">
            <a:solidFill>
              <a:sysClr val="windowText" lastClr="000000">
                <a:lumMod val="75000"/>
                <a:lumOff val="25000"/>
              </a:sys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cx:txPr>
    </cx:legend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1">
  <cs:axisTitle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bg1">
          <a:lumMod val="65000"/>
        </a:schemeClr>
      </a:solidFill>
      <a:ln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75000"/>
            <a:lumOff val="2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  <a:lumOff val="10000"/>
              </a:schemeClr>
            </a:gs>
            <a:gs pos="0">
              <a:schemeClr val="lt1">
                <a:lumMod val="75000"/>
                <a:alpha val="36000"/>
                <a:lumOff val="10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chemeClr val="bg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/>
  </cs:title>
  <cs:trendline>
    <cs:lnRef idx="0"/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1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34,'1'-2,"0"1,0 0,-1 0,1 0,0-1,0 1,0 0,0 0,1 0,-1 0,0 1,0-1,0 0,1 0,-1 1,0-1,1 1,-1-1,1 1,1-1,31-7,58 4,94 8,-34 23,-32-14,-96-13,1 2,25 4,-29 1,-42-8,-165-33,1 14,66 15,95 4,21 1,8 0,169 8,-101-3,86 2,13-1,-34 14,-19 0,-109-19,-12-3,-26-2,-45-5,151 17,-40-2,1-2,65-2,-89-6,-23-3,-26-2,9 9,2 0,53 6,39-5,-78-2,6 1,3 9,1 2,-2-6,1 1,-1-1,0 0,0 1,-1-1,1 0,-1 0,0 0,-1 0,1 0,-6 7,-44 52,24-30,-27 25,53-70,2 10,1-1,-1 1,0-1,1 1,-1 0,1-1,-1 1,1 0,0-1,0 1,-1 0,1 0,0 0,2-2,30-20,36-29,-37 2,-16 21,-3 9,19-24,-91 43,34 1,-1 2,0 1,-38 9,45-8,1 1,-1 1,1 0,0 1,0 1,1 1,-24 16,37-22,1-1,-1 1,1 0,0 0,0 0,0 0,1 0,-1 1,1-1,0 1,0 0,0-1,0 1,1 0,-1 0,1 1,0-1,-1 5,2-6,1 0,-1-1,0 1,1-1,-1 1,1 0,0-1,0 1,0-1,0 0,0 1,0-1,1 0,-1 0,1 0,0 1,0-2,-1 1,1 0,0 0,1-1,-1 1,0-1,0 1,1-1,-1 0,0 0,1 0,-1 0,5 0,15 4,0-2,1 0,-1-1,1-2,-1 0,39-6,-38 4,0-1,-21 2,0 0,0 1,0-1,0 1,0-1,0 1,0 0,0 0,0 0,0 0,0 0,0 0,0 0,0 1,0-1,0 1,0-1,0 1,0 0,0 0,0 0,0 0,-1 0,1 0,0 1,-1-1,1 0,-1 1,1-1,-1 1,0 0,0-1,0 1,1 2,6 12,-2 1,0 0,-1 0,0 0,-2 1,0-1,-1 1,0 0,-3 26,1 5,-2-1,-13 73,11-86,1 0,2 1,4 42,-1 3,-3-48,-12 61,1-3,9 82,-1 11,4-184,0 0,0 0,0 0,0 0,0 0,0 0,-1 0,1 0,0 0,0 0,0 0,0 0,0 0,0 0,0 0,0 0,-1 0,1 0,0 0,0 0,0 0,0 0,0 0,0 0,0 0,-1 0,1 0,0 0,0 0,0 0,0 0,0 1,0-1,0 0,0 0,0 0,0 0,0 0,0 0,-1 0,1 0,0 0,0 1,0-1,0 0,0 0,0 0,0 0,0 0,0 0,0 0,0 1,0-1,0 0,0 0,0 0,0 0,0 0,0 0,1 1,-8-16,-2-20,-5-124,10 124,2 25,0 0,1 0,1 0,-1 0,1 0,1 0,3-16,-4 26,0 0,0 0,0 0,0-1,0 1,0 0,0 0,0 0,0 0,0 0,0 0,0 0,0-1,0 1,0 0,0 0,1 0,-1 0,0 0,0 0,0 0,0 0,0 0,0 0,0 0,0-1,0 1,1 0,-1 0,0 0,0 0,0 0,0 0,0 0,0 0,0 0,1 0,-1 0,0 0,0 0,0 0,0 0,0 0,0 0,0 0,1 0,-1 1,0-1,0 0,0 0,0 0,0 0,0 0,0 0,0 0,0 0,1 0,-1 0,0 0,0 1,0-1,0 0,0 0,0 0,0 0,0 0,0 0,7 14,3 15,-10-28,14 69,-11-50,1 0,9 27,-1 11,-11-49,0 0,1 0,0 0,0 0,1 0,3 8,-9-31,0-1,1 1,0-1,1 1,1-1,0 0,3-16,-2-14,10-39,-2 22,-9 62,6 22,0 1,2 32,-10 26,-1-27,8 76,-25-283,14 126,4 28,2 17,5 24,-2 1,-3 59,-1-94,0-1,-1 1,1 0,-2-1,1 1,-4 7,-5-63,-2-147,7-464,6 651,-1-1,1 0,-1 1,-1-1,-4-15,9 85,9 29,-5-45,1 67,-2 85,-7-99,2 101,2-141,0-12,-3-39,1-17,-15-123,13 59,-1 43,1 0,2 0,8-53,5-8,-15 98,1 1,0-1,0 1,0-1,1 0,2 8,1 23,-3 36,-2 61,1-134,0 0,-1-1,1 1,0 0,0 0,0 0,0 0,0 0,-1 0,1 0,0 0,0 0,0 0,0 0,0 0,-1 0,1 0,0 0,0 0,0 0,0 0,0 0,-1 0,1 0,0 0,0 0,0 0,0 0,0 1,0-1,-1 0,1 0,0 0,0 0,0 0,0 0,0 0,0 1,0-1,0 0,-1 0,-7-31,-5-46,7-287,-1 206,7-424,3 564,4 21,-5 0,-1 0,1 0,-1 0,0 1,0-1,0 0,-1 0,2 7,-1 56,-3 126,-8-93,-6 140,17-222,-1-12,1 0,-1-1,0 1,0 0,0 0,-1 0,-2 7,-6-70,4 18,3 0,4-77,0 30,-2-159,1 285,-1 27,-11 100,-2-31,7 247,9-202,-10-36,-6 23,-7 11,12 269,10-275,3-182,-4 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1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0,'2'0,"0"0,2 0,1 0,1 0,0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2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 80,'13'-1,"0"-1,-1-1,1 1,-1-2,0 0,0 0,19-10,-16 7,0 0,0 2,0 0,19-4,-9 2,-43 4,-43 1,52 1,0 1,-1 1,1 0,0 0,-1 0,1 2,0-1,0 1,1 0,-1 1,1 0,-14 8,17-7,0 0,0 0,1 0,0 1,0-1,1 1,-1 0,1 0,-4 11,8-16,-1 0,1-1,-1 0,1 1,-1-1,1 1,-1-1,1 1,-1-1,1 0,0 0,-1 1,1-1,-1 0,1 0,0 1,-1-1,1 0,0 0,-1 0,1 0,0 0,0 0,-1 0,1 0,0-1,-1 1,1 0,-1 0,1 0,0-1,-1 1,2-1,29-9,-27 9,59-26,-54 22,1 0,-1 1,1 0,0 0,0 1,0 1,1-1,-1 2,15-2,128-10,-134 13,10-1,-1 1,1 2,-1 0,1 2,-1 1,42 13,-61-15,-22-8,-21-7,29 10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3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4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5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6"/>
    </inkml:context>
    <inkml:brush xml:id="br0">
      <inkml:brushProperty name="width" value="0.1" units="cm"/>
      <inkml:brushProperty name="height" value="0.2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1 214,'0'4,"1"0,0 1,0-1,1 0,-1 0,1-1,0 1,0 0,0 0,0-1,1 1,-1-1,1 0,0 0,0 0,0 0,1 0,-1-1,1 1,-1-1,1 0,0 0,4 1,9 5,1-1,-1 0,33 6,29-1,507-3,-344-11,3-5,23 0,-20-19,14 6,-52 0,-72 11,49-2,-32-2,-130 11,-6 1,0 0,0-1,0-1,0-1,36-13,17-37,-49 45,0 1,1 0,0 2,45-6,-41 8,21-5,-16 2,0 2,52-2,-227 21,-47-1,-655-13,774 3,41-1,24-1,8-1,36-1,41-8,4-1,80-15,231-15,-320 35,223-11,-272 16,48-2,-54 5,-19 0,-9 1,-18 3,-1 0,0-1,-29 1,30-3,-165 16,-229-6,-106-14,521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7"/>
    </inkml:context>
    <inkml:brush xml:id="br0">
      <inkml:brushProperty name="width" value="0.1" units="cm"/>
      <inkml:brushProperty name="height" value="0.2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1071 199,'221'-3,"226"6,-372 1,149 5,-211-9,-1 0,1 1,0 1,12 3,-82 7,-63-2,-17 0,-167 3,-14-20,72 0,15 1,231 6,0-1,1 1,-1 0,0 0,0 0,1-1,-1 1,0 0,0 0,0-1,1 1,-1 0,0-1,0 1,0 0,0-1,0 1,0 0,0 0,0-1,0 1,0 0,0-1,0 1,0 0,0-1,0 1,0 0,0-1,0 1,0 0,0-1,-1 1,1 0,0 0,0-1,0 1,0 0,-1 0,1-1,0 1,0 0,-1 0,1 0,0-1,0 1,-1 0,1 0,0 0,-1 0,1 0,0 0,-1-1,30-11,111-11,114-5,-139 18,135-9,17 6,-254 12,-7 0,-1 1,1-1,-1 1,1 0,-1 1,7 1,-15 1,-1-1,1 1,-1-1,0 1,0-1,0 0,-8 2,-21 7,-46 9,35-10,-20 2,-1-2,-101 1,76-7,-368 3,312-7,145 0,1 0,-1 0,1 1,-1-1,1 0,-1 0,1 0,-1 0,1 0,-1 0,1 0,-1 0,1 0,-1 0,1 0,-1 0,1-1,-1 1,1 0,-1 0,1 0,0-1,-1 1,1 0,-1-1,1 1,0 0,-1-1,1 1,-1 0,1-1,0 1,0-1,-1 0,14-12,30-8,51-2,149-19,-35 16,125-9,-261 31,-18 1,80 4,-134-1,0 0,0 0,0 0,1 0,-1-1,0 1,0 0,0 0,0 0,0 0,1 0,-1 0,0 0,0 0,0 0,0 0,1 0,-1 0,0 0,0 0,0 0,0 0,0 0,1 0,-1 1,0-1,0 0,0 0,0 0,0 0,1 0,-1 0,0 0,0 0,0 0,0 1,0-1,0 0,0 0,0 0,0 0,1 0,-1 1,0-1,0 0,0 0,0 0,0 0,0 0,0 1,0-1,0 0,0 0,0 0,0 0,0 1,0-1,0 0,0 0,-1 0,1 0,0 0,0 1,0-1,0 0,0 0,-15 9,-22 6,-234 34,-305-21,476-27,-104-3,203 3,1-1,-1 0,0 0,1 0,-1 0,0 0,0 0,1 0,-1-1,0 1,1 0,-1 0,0 0,1-1,-1 1,0 0,1-1,-1 1,1-1,-1 1,0 0,1-1,-1 1,1-1,0 0,-1 1,1-1,-1-1,12-13,30-9,6 9,0 2,1 2,79-7,-47 12,-4-1,147 7,-223 0,1 0,-1-1,0 1,0 0,0 0,1 0,-1 0,0 0,0 0,0 0,1 0,-1 0,0 0,0 0,0 0,1 0,-1 0,0 0,0 0,0 0,1 0,-1 0,0 1,0-1,0 0,1 0,-1 0,0 0,0 0,0 0,0 1,0-1,1 0,-1 0,0 0,0 0,0 1,0-1,0 0,0 0,0 0,0 1,0-1,1 0,-1 0,0 0,0 1,0-1,0 0,0 0,0 0,0 1,-1-1,1 0,0 1,-13 9,-22 6,-70 14,47-13,-1-2,0-4,-107 9,74-13,27-1,-1-3,-76-6,142 3,0 0,0 0,0 0,0 0,0 0,0 0,0-1,0 1,0 0,0 0,0 0,0 0,0 0,0 0,0 0,0 0,0 0,0-1,0 1,0 0,0 0,0 0,0 0,0 0,0 0,0 0,0 0,0-1,0 1,0 0,0 0,0 0,0 0,0 0,0 0,0 0,0 0,-1 0,1 0,0 0,0 0,0-1,0 1,0 0,0 0,0 0,0 0,0 0,-1 0,1 0,0 0,0 0,0 0,0 0,0 0,0 0,0 0,0 0,-1 0,1 0,0 0,13-6,16-4,217-38,-197 41,260-30,-47 24,-142 6,-87 0,-29 5,1 1,-1-1,1 1,-1 0,1 1,-1-1,1 1,-1 0,1 0,-1 0,1 1,6 1,-11-2,1 0,-1 0,0 0,1 0,-1 1,1-1,-1 0,0 0,1 0,-1 1,0-1,1 0,-1 0,0 1,1-1,-1 0,0 1,0-1,1 0,-1 1,0-1,0 0,0 1,1-1,-1 0,0 1,0-1,0 1,0-1,0 0,0 1,0-1,0 1,0-1,0 0,0 1,0-1,0 1,0-1,0 1,-15 15,-23 5,1-6,-1-2,-1-1,0-3,0-1,-57 4,13 0,-102 8,-53 0,202-17,-60 14,74-12,-228 37,158-29,-34 6,98-13,-10-5,27-5,25-8,20-3,1 0,1 3,61-14,62 4,26-3,-107 11,-116 25,31-8,-1 0,1-1,-1 0,0 0,-7 1,-96 6,-30 2,48-13,-98 4,176-1,-3 0,38-11,2 2,0 2,0 0,0 2,1 0,38-1,111-1,-141 4,46-7,-13 0,-23 2,-33 5,1 0,0 0,0 1,-1 0,1 1,0-1,0 2,0 0,8 1,-16-2,-1 0,0 0,0 0,0 0,0 0,1 0,-1 0,0 0,0 1,0-1,0 0,0 0,1 0,-1 0,0 0,0 0,0 0,0 0,0 0,0 1,1-1,-1 0,0 0,0 0,0 0,0 0,0 1,0-1,0 0,0 0,0 0,0 0,0 0,0 1,0-1,0 0,0 0,0 0,0 0,0 1,0-1,0 0,0 0,0 0,0 0,0 1,0-1,0 0,0 0,0 0,0 0,-1 0,1 0,0 1,-12 8,-14 3,-8-1,0-1,-1-2,-63 6,-107 7,159-14,33-5,1 0,-1-1,-22 0,34-1,1 0,-1 0,1 1,-1-1,1 0,-1 0,1 0,0 0,-1 0,1 0,-1 0,1-1,-1 1,1 0,0 0,-1 0,1 0,-1 0,1-1,0 1,-1 0,1 0,-1-1,1 1,0 0,-1-1,1 1,0 0,0-1,-1 1,1 0,0-1,0 1,-1-1,13-10,22-4,-18 11,240-53,-92 23,-116 24,64-5,234-33,-140 29,-106 7,-61 6,64-2,-98 8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966 110,'0'0,"1"1,-1 0,0 0,1 0,0 0,-1 0,1-1,0 1,-1 0,1-1,0 1,0 0,-1-1,1 1,0-1,0 1,0-1,0 1,0-1,0 0,0 0,0 1,0-1,0 0,0 0,0 0,0 0,0 0,1 0,40-1,-34 1,191-13,66-18,-198 22,0 3,109 4,-92 3,-63 2,-41-4,-32-4,1 3,-57 5,11-1,-232 5,180-6,-187 11,402-17,-27 3,68-13,-65 8,1 1,1 3,50 1,90-11,-6 0,-168 13,0-1,1 1,-1-2,0 0,0 0,1-1,9-4,-154 82,-41 19,112-66,-84 26,99-41,-52 6,41-8,4-5,-2-1,-108-6,56-2,87 5,16-1,0 0,0-1,0 0,0 0,0 0,0 0,0-1,0 0,0 0,0-1,-6-2,11 4,1 0,0 0,0-1,0 1,-1 0,1 0,0 0,0-1,0 1,0 0,-1 0,1 0,0-1,0 1,0 0,0 0,0-1,0 1,0 0,0 0,0-1,0 1,0 0,0 0,0-1,0 1,0 0,0 0,0-1,0 1,0 0,0 0,0-1,0 1,0 0,1 0,-1 0,0-1,0 1,0 0,0 0,0 0,1-1,15-6,24-1,-35 8,371-60,10 2,-290 41,-153 10,17 7,-334 12,-23 9,87-7,181-1,70-6,53-7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4773 490,'-337'44,"-35"-22,244-15,118-7,1 2,-1-1,1 1,-18 7,-15 2,-248 52,42-27,92-15,156-21,0 1,1-1,-1 0,0 0,0 0,0 0,0 0,0 0,0 1,0-1,0 0,0 0,0 0,0 0,0 0,0 1,0-1,-1 0,1 0,0 0,0 0,0 0,0 0,0 0,0 1,0-1,0 0,0 0,0 0,0 0,-1 0,1 0,0 0,0 0,0 0,0 0,0 0,0 0,0 0,-1 1,1-1,0 0,0 0,0 0,0 0,0 0,0 0,-1 0,1 0,0 0,0-1,19 8,28 1,387-7,111-41,-437 30,315-36,214 16,-496 18,-70 4,45-13,-55 8,131-8,8-1,34-7,-195 27,1 0,44-8,114-16,133 0,-185 13,32 7,518 6,-1340 17,-515 93,1088-102,2 0,-155 14,154-18,42-2,23-2,9 1,159-1,511-22,-231-22,-374 39,35-3,158 7,-234 9,-27-8,-1 0,1 0,-1 0,1 0,-1 0,1 0,0 0,-1 0,1 0,-1 0,1 0,-1 1,1-1,-1 0,1 0,-1 1,1-1,-1 0,1 1,-1-1,0 0,1 1,-1-1,1 1,-1-1,0 1,0-1,1 1,-1-1,0 1,0-1,1 1,-1-1,0 1,0-1,0 1,0 0,0-1,0 1,0-1,0 2,-6-1,1-1,-1 1,1-1,-1 0,0 0,1-1,-1 0,-5-1,-2 0,-114-3,-190 16,203-1,-144 32,221-37,30-5,-1 1,0 0,0 0,1 1,-1 0,0 0,-12 6,84-14,292-43,-234 29,1 4,139 1,-91 6,-6-1,-94 6,-41 2,-25 1,-8 1,-218 8,131-3,-321 28,257-18,-21 9,200-26,0 1,26 1,-25 1,0-1,43-6,-33 1,0 2,40 2,-7 0,406-13,-325 7,-277 6,-195 7,259 4,58-8,8 0,33-1,151-16,-93 5,262-11,-261 20,33-5,-130 7,-1-1,1 0,0 0,-1 1,1 0,0-1,0 1,0 0,-1 0,1 0,0 0,0 0,0 1,1-1,-1 1,0-1,0 1,1 0,-1-1,1 1,0 0,-1 0,1 0,0 0,0 0,0 0,0 1,1-1,-1 0,0 0,1 1,-1 3,2-3,-1-1,0 1,1-1,0 1,-1-1,1 1,0-1,0 0,0 0,1 1,-1-1,1 0,-1 0,1 0,-1 0,1 0,0-1,0 1,0 0,0-1,0 0,1 1,-1-1,0 0,1 0,-1 0,0 0,1-1,4 2,-2-1,-1 0,1 0,0-1,0 1,-1-1,1 0,0 0,0-1,0 1,-1-1,6-1,-8 0,0 1,0 0,0-1,-1 1,1-1,-1 1,1-1,-1 0,1 0,-1 1,0-1,0 0,0 0,0 0,0 0,-1-1,1 1,-1 0,1 0,-1 0,0 0,1-1,-1 1,0 0,-1 0,1-3,-4-69,1 46,3-55,0 83,0-1,0 1,0 0,0 0,0 0,0 0,0-1,0 1,1 0,-1 0,0 0,0 0,0 0,0-1,0 1,0 0,1 0,-1 0,0 0,0 0,0 0,0 0,0 0,1 0,-1-1,0 1,0 0,0 0,1 0,-1 0,0 0,0 0,0 0,0 0,1 0,-1 0,0 0,0 0,0 1,0-1,1 0,-1 0,0 0,0 0,0 0,0 0,1 0,-1 0,0 0,0 1,0-1,0 0,0 0,0 0,0 0,1 0,-1 1,0-1,16 16,14 20,-24-26,1 0,-1 1,0 0,-1 0,-1 1,0-1,0 1,-1 0,0 0,0 17,-22-122,14 52,1 0,3-1,4-46,-3 88,0 0,0 0,0-1,0 1,0 0,-1 0,1-1,0 1,0 0,0 0,0-1,0 1,0 0,0 0,0-1,0 1,0 0,0 0,1-1,-1 1,0 0,0 0,0-1,0 1,0 0,0 0,0 0,1-1,-1 1,0 0,0 0,0 0,1 0,-1-1,0 1,0 0,0 0,1 0,-1 0,0 0,0 0,1 0,-1-1,0 1,0 0,1 0,-1 0,0 0,1 0,8 14,6 22,2 15,-10-33,-1 1,-1 0,0 0,-1 0,2 38,-7-86,-8-50,-2-29,13 102,0 12,8 27,8 52,-17-84,8 52,2 75,-11-430,3 357,11 68,-11-103,-10-99,6 48,-2 0,-8-37,7 181,4-31,0-51,0-28,0-12,-11-67,2 24,-7-40,39 264,-17-115,-12-322,19 413,-6-98,-8-210,3 174,-1 0,2 0,4 17,-3-15,0 0,-1 0,0 20,-3-214,0 143,0 32,0 13,17 196,-14-189,-9-175,4 94,2 58,1 8,-1 35,13 178,-19-338,-1-3,6 121,0 12,-1 27,-1 50,3-29,0-50,0-7,0-30,-6-213,6 242,1 18,9 79,-3-63,-5-54,-2-64,1 53,1 30,0 13,6 77,-9-138,1 3,0 40,1 20,3 21,-1-54,-10-37,20 161,-15-118,2 12,0 1,0-1,-1 1,1-1,-1 1,1-1,-1 1,0-1,0 1,-1 0,1 0,-1-1,0 1,-2-4,-28 43,22-33,1-1,-1-1,1 1,-1-1,0-1,1 0,-1 0,-13-3,-14 1,-66 0,-108 4,-77 35,263-33,-425 84,428-83,-34 12,109-25,367-110,-324 89,-51 13,1 3,89-13,-122 26,-13 5,-26 12,-43 15,-196 56,66-25,103-32,191-52,181-56,-105 31,-152 40,1 0,0 0,1 1,0 1,-1 1,34 0,-54 3,1-1,-1 1,0 0,0 0,0 0,0 0,0 0,0 0,1 0,-1 0,0 0,0 0,0 0,0 0,0 0,1 0,-1 1,0-1,0 0,0 0,0 0,0 0,0 0,1 0,-1 0,0 0,0 0,0 0,0 1,0-1,0 0,0 0,0 0,0 0,0 0,1 0,-1 0,0 1,0-1,0 0,0 0,0 0,0 0,0 0,0 1,0-1,0 0,0 0,0 0,0 0,0 0,0 1,0-1,-1 0,1 0,0 0,0 0,0 0,0 0,0 1,0-1,0 0,0 0,0 0,0 0,-1 0,-13 11,-19 7,-310 137,327-147,11-7,0 1,0 0,1 1,-1-1,1 1,0 0,0 0,-4 4,13-11,0 1,0 0,0 0,1 1,-1-1,1 1,10-2,17-8,-6 1,-1 2,41-10,12-5,172-42,-214 58,-37 8,0 0,0 0,0 0,0 0,0 0,0 0,0 0,0 0,0 1,0-1,0 0,0 0,0 0,0 0,0 0,0 0,0 0,0 0,0 0,0 0,0 0,0 0,0 0,0 0,0 1,0-1,0 0,0 0,0 0,0 0,0 0,0 0,0 0,0 0,0 0,0 0,1 0,-1 0,0 0,0 0,0 0,0 0,0 0,0 0,0 0,0 0,0 0,0 1,0-1,0 0,0 0,1 0,-11 8,-12 8,-138 55,5-3,253-96,302-102,-366 122,-35 13,-18 8,-38 17,-1-2,-66 22,15-6,87-36,-1 0,0-2,0 0,-1-2,0 0,0-2,0-1,-43-2,61 0,0 0,0 0,1-1,-1 0,0 0,1 0,-1 0,1-1,0 0,0 0,0 0,-8-8,12 10,-1 0,1 0,0-1,0 1,0 0,1-1,-1 1,0-1,0 1,1-1,-1 1,1-1,-1 1,1-1,0 1,0-1,0 0,0 1,0-3,0 1,1 1,0 0,0-1,0 1,0 0,1 0,-1 0,1 0,-1 0,1 0,0 1,-1-1,1 0,0 1,0-1,0 1,3-1,10-8,2 0,-1 2,1 0,0 1,1 0,-1 2,1 0,1 1,26-3,-240 18,49-1,-251 27,278-19,100-15,16-2,5-2,323-47,17-1,-294 42,43-8,-163 10,-70 22,99-10,-365 34,361-38,-68-6,115 3,0 0,0 0,0 1,0-1,0 0,0 0,-1 0,1 0,0 0,0 0,0 0,0 0,0 0,0 0,0 0,0 0,-1 0,1-1,0 1,0 0,0 0,0 0,0 0,0 0,0 0,0 0,-1 0,1 0,0 0,0 0,0 0,0 0,0-1,0 1,0 0,0 0,0 0,0 0,0 0,0 0,0 0,0 0,0-1,0 1,0 0,0 0,0 0,0 0,0 0,0 0,0 0,0-1,0 1,0 0,0 0,0 0,0 0,0 0,0 0,0 0,0 0,0-1,0 1,0 0,0 0,1 0,-1 0,0 0,0 0,12-9,15-4,11 1,0 2,1 2,46-4,12-2,-64 7,33-5,72-6,-36 12,-187 9,-90 14,94-8,-154 18,207-23,-41 5,-69 2,116-13,40-3,39-3,136-10,-111 9,225-33,-239 32,-43 7,-1 0,47-14,-153 25,-176 38,60-12,146-20,-17 3,183-47,227-18,-337 48,276-24,-206 17,-170 26,-107 8,-138 13,286-33,-13 0,290-21,-140 6,146-15,-154 15,199-12,-237 16,-31 2,1 1,-1 0,1 1,-1-1,1 1,-1 0,1 1,-1-1,7 2,-91 10,-159-4,-47-2,502-25,64 5,-99 7,-595 7,504 2,95-4,-155 1,-19 1,0-1,-1 0,20-4,-89 0,5 6,-73 10,107-10,-14 4,40-6,-1 1,1-1,0 1,-1 0,11 2,5 0,-3-3,0-1,0 0,29-8,-114 5,-114 4,278-9,-61 7,106-10,-413 27,248-10,33 0,37 1,79-4,92-2,-170-3,-11 1,68 3,-106 1,0-1,0 0,0 0,0 0,0 0,0 0,0 0,0 0,0 0,0 0,0 0,0 0,0 0,0 0,0 1,0-1,0 0,0 0,0 0,0 0,0 0,0 0,0 0,0 0,0 0,0 0,0 0,0 0,0 1,0-1,0 0,0 0,0 0,0 0,0 0,0 0,0 0,1 0,-1 0,0 0,0 0,0 0,0 0,0 0,0 0,0 0,-15 6,-25 5,34-10,-103 23,120-25,0 0,0 0,0 1,19 3,8-1,114-9,-545-6,380 14,9-1,0 1,1-1,-1 0,0 0,0 0,0 0,0-1,0 1,0-1,-5-2,13 1,1 0,-1 1,0-1,0 1,0 0,1 0,6 0,90-4,-69 5,-1-1,1-2,53-11,-121 17,21-1,35-4,-12 1,-9-1,-18-2,-33-2,-37 7,54-1,30 0,13 0,199-7,-180 1,-46 6,-66 19,154-22,78 5,-118-1,-67-1,1 1,0 2,-38 8,126-15,-28 4,0-2,0 0,27-6,-24-5,28 10,-20 1,-32 2,-16-1,-102 8,168-7,-48 0,-7 0,-28 0,5-1,19 0,-1 0,1 1,0 0,0 0,-1 0,1 1,0 0,0 1,-7 2,59-4,-25 2,42-4,68 4,-130-2,1 0,-1-1,0 1,1 0,-1 0,0 0,1 0,-1 0,0 0,1 0,-1 0,0 0,1 0,-1 1,0-1,1 0,-1 0,0 0,1 0,-1 0,0 1,0-1,1 0,-1 0,0 0,0 1,1-1,-1 0,0 0,0 1,0-1,1 0,-1 1,0-1,0 0,0 1,0-1,0 0,0 0,0 1,0-1,0 0,0 1,0-1,0 1,-13 14,-23 9,-60 7,70-24,0 1,-25 11,41-14,2-1,-1 2,0-1,1 1,0 0,1 1,-1 0,1 0,-7 10,10-11,0 0,1 1,0 0,0-1,0 1,-1 7,-16 36,19-50,0 1,0-1,0 1,1 0,-1 0,1-1,-1 1,0 0,1 0,-1 0,1 0,0 0,-1 0,1-1,0 1,-1 0,1 0,0 0,0 0,0 0,0 0,0 0,0 0,0 0,0 0,0 0,1 0,-1 0,0 0,1 0,0 2,2-3,-1 1,1 0,0-1,-1 1,1-1,0 0,0 0,0 0,5 0,5-1,-11 1,0 0,0-1,0 1,0 0,0 0,0 0,0 1,0-1,0 0,0 1,0-1,0 1,0 0,-1 0,1-1,0 1,-1 0,1 1,0-1,-1 0,1 0,-1 1,1-1,-1 1,0-1,0 1,2 2,-3-1,1 0,-1 0,0 0,0 1,0-1,-1 0,1 0,-1 0,1 0,-1 0,0-1,0 1,0 0,-1 0,1-1,-1 1,-3 4,-6 10,2-4,0-1,2 1,-1 0,2 1,-9 23,15-36,0 0,1-1,-1 1,0 0,1-1,-1 1,0 0,1-1,-1 1,1 0,-1-1,1 1,-1-1,1 1,-1 0,1-1,-1 0,1 1,0-1,-1 1,1-1,0 0,0 1,-1-1,1 0,0 0,0 0,-1 0,1 1,0-1,0 0,-1 0,1 0,0-1,0 1,1 0,41-1,-32 1,5-1,-12 1,0-1,0 1,1 0,-1 1,0-1,0 1,8 2,-11-2,0-1,0 1,1 0,-1 0,0 0,0 0,0 0,0 0,0 0,-1 1,1-1,0 0,0 0,-1 1,1-1,-1 0,1 1,-1-1,0 1,0-1,1 0,-1 1,0-1,0 1,0-1,0 1,-1 1,4 11,7-19,15-30,-15 20,-10 14,1 0,-1 0,1 0,0 0,0 0,-1 0,1 0,0 0,0 0,0 1,0-1,0 0,0 0,0 1,0-1,0 1,0-1,0 1,0-1,0 1,1 0,-1 0,0-1,0 1,0 0,1 0,-1 0,0 0,0 0,0 1,1-1,-1 0,2 1,-1 2,1 0,-1-1,1 1,-1 0,0 1,0-1,-1 0,1 0,0 5,8 11,-4-5,0-1,-1 2,7 27,-12-40,-2-18,1 0,0 0,1-1,3-18,-1-13,11 123,-25-160,19 115,-4-17,0 1,0-1,0 18,-3-29,1-1,-1 1,0 0,0 0,0-1,0 1,-1 0,1 0,0-1,-1 1,1 0,-1 0,0-1,1 1,-3 2,1-3,0 0,-1-1,1 1,0-1,-1 1,1-1,-1 0,1 0,-1 0,1 0,-4-1,4 1,-159-1,-85-5,110-1,125 3,17-2,18-4,322 4,-296 6,-187-13,-114 0,-26 6,361 9,89-4,-166 0,-8 1,-17-4,-30 0,-190 12,193-7,41 0,6 0,25 0,184-7,-200 6,0-1,1 1,-1-2,0 1,14-7,-80 0,-120-5,-30 4,132 8,-139 4,-74-4,268 0,9 2,1 0,-1-1,1 0,-1 0,0-1,1-1,0 1,-11-5,19 7,0-1,0 1,0 0,-1 0,1 0,0 0,0 0,0 0,0 0,-1 0,1 0,0 0,0 0,0 0,0-1,0 1,0 0,-1 0,1 0,0 0,0 0,0 0,0-1,0 1,0 0,0 0,0 0,0 0,0-1,0 1,0 0,0 0,-1 0,1 0,0-1,1 1,-1 0,0 0,0 0,0-1,0 1,0 0,0 0,0 0,0 0,0 0,0-1,0 1,0 0,0 0,1 0,-1 0,0 0,0-1,0 1,0 0,16-4,16 1,13 2,85-15,75-18,-183 32,6-1,0-1,29-9,-57 13,0 0,1 0,-1 0,0 0,0 1,0-1,1 0,-1 0,0 0,0 0,0 0,1 0,-1 0,0 0,0 0,0 0,1 0,-1 0,0 0,0-1,1 1,-1 0,0 0,0 0,0 0,0 0,1 0,-1 0,0-1,0 1,0 0,0 0,1 0,-1 0,0-1,0 1,0 0,0 0,0 0,0 0,0-1,0 1,0 0,1 0,-1-1,0 1,0 0,0 0,0 0,0-1,0 1,0 0,-1 0,1 0,0-1,0 1,-17-4,-24 2,-947 2,983-1,-1 1,1-1,0 0,0 0,-1-1,1 0,-5-2,9 4,1-1,-1 1,0 0,1-1,-1 1,0-1,1 1,-1-1,0 1,1-1,-1 1,1-1,-1 0,1 1,-1-1,1 0,0 1,-1-1,1 0,0 0,-1 0,2 0,-1 0,0 0,1 0,-1 0,0 0,1 0,-1 0,1 0,0 1,-1-1,1 0,0 0,-1 1,1-1,0 0,0 1,0-1,-1 1,1-1,0 1,0-1,2 1,12-6,1 1,0 0,1 1,-1 1,1 1,0 1,24 0,6-2,184-9,-26-9,-178 21,-23 1,0-1,0 0,0 0,0 0,0 0,0 0,-1-1,1 0,0 1,0-2,0 1,-1 0,1-1,4-2,-8 4,0 0,0 0,0 0,0 0,0 0,0 0,1-1,-1 1,0 0,0 0,0 0,0 0,0 0,0-1,0 1,0 0,0 0,0 0,0 0,0 0,0-1,0 1,0 0,0 0,0 0,0 0,0-1,0 1,0 0,0 0,0 0,0 0,0 0,0 0,0-1,-1 1,1 0,0 0,0 0,0 0,0 0,0 0,0 0,0-1,-1 1,1 0,0 0,0 0,0 0,0 0,0 0,-1 0,1 0,0 0,-15-3,-14 2,-475 1,461-6,23-2,20 8,0 0,-1-1,1 1,0 0,0 0,-1-1,1 1,0 0,0 0,0-1,-1 1,1 0,0-1,0 1,0 0,0-1,0 1,0 0,0-1,0 1,0 0,0-1,0 1,0 0,0-1,0 1,0 0,0-1,0 1,0 0,0-1,0 1,0 0,1-1,-1 1,0 0,0 0,0-1,1 1,-1 0,0 0,1-1,5-2,1 1,0 0,-1 0,1 1,0-1,0 2,0-1,0 1,12 0,-11 0,230-6,-88-14,-393 21,124-2,114 1,8-2,20-2,36-3,0 3,94-17,-145 19,10-3,-36 4,-31 1,-156 7,45 6,227-16,93-14,-8 3,-147 13,-15 0,-18 1,-282 67,271-57,-1-2,0-1,0-2,-44 0,120-7,59-9,-56 5,-4 2,33-6,-154 17,-24 6,-177 13,189-24,59-3,32 0,12-2,25-1,0 1,35 1,-23 1,152-6,-56-7,-149 13,-4-1,-1 1,0 0,1 1,-19 2,-14 7,-84 6,99-13,-13 2,38-5,20-2,251-36,-219 33,-29 3,-51 2,-3 3,0 2,-58 12,33-6,-1-3,-125-3,3 0,30 16,90-11,43-5,0-1,-30 0,140-2,-50-2,-31 1,-13 0,-4 1,0 1,1 0,-1 0,1 2,-18 6,-34 8,40-9,19-7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9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4775 394,'40'-1,"868"-91,-822 83,-41 3,584-42,-623 48,0 0,0 1,0 0,0 0,-1 0,1 0,0 1,-1 0,11 5,-64 5,-40 7,-103 8,48-8,-432 56,395-57,-174 22,157-14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20 0,'-10'58,"7"-50,1 0,1 0,-1 0,1 0,0 13,2-19,-1 0,1 0,0 0,-1 0,1-1,0 1,0 0,0 0,0-1,1 1,-1 0,0-1,1 1,-1-1,1 0,-1 1,1-1,0 0,0 0,-1 0,1 0,0-1,0 1,0 0,0-1,3 1,55 9,-54-10,58 12,-50-8,0-1,0 0,20 0,-34-3,1 0,-1 0,0 0,1 0,-1 0,0 0,1 0,-1 0,1 0,-1 0,0 0,1 0,-1 0,0 0,1 0,-1 0,0-1,1 1,-1 0,0 0,1 0,-1-1,0 1,0 0,1 0,-1-1,0 1,0 0,1-1,-1 1,0 0,0-1,0 1,0 0,1-1,-1 1,0 0,0-1,0 1,0-1,-8-18,-20-13,20 28,1 1,-1-1,0 1,-1 1,1 0,0 0,-1 0,1 1,-1 1,1-1,-1 1,0 1,1-1,-16 5,22-5,1 0,0 0,0 0,-1 0,1 1,0-1,0 0,0 1,-1-1,1 1,0-1,0 1,0 0,0-1,0 1,0 0,0 0,1 0,-1 0,0 0,0 0,0 0,1 0,-1 0,1 0,-1 0,1 0,-1 0,1 0,0 1,-1-1,1 0,0 0,0 1,0-1,0 0,0 0,0 0,0 1,0-1,1 0,-1 0,0 0,1 1,-1-1,2 2,0 0,0 0,0 0,0 0,0 0,0-1,1 1,-1 0,1-1,0 0,0 0,0 0,0 0,0 0,0-1,5 2,186 36,-179-37,144 19,-74-6,69 9,-149-24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9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4775 461,'250'-11,"-60"12,156-2,-44-12,-115 0,9-1,24 1,-67 6,-73 3,-39 3,-32 0,-11 1,-544 23,13 50,372-58,-194-7,289-8,39-1,19 0,0 0,0 1,0 0,0 1,-15 2,84 3,555-45,-235 9,-162 17,79-9,326-28,-289 30,-225 16,373-4,-446 6,260-3,-330 0,-1 1,0 2,1 1,-35 5,-14-2,-352-7,-270 4,260 41,406-35,-17 2,-80 7,103-9,37-1,16 1,30 1,0-3,84-5,-90 0,503-45,-500 41,320-30,-96 13,-130 16,-601 30,209-7,-365 23,409-21,-109 6,136-11,95-6,372-27,-244 15,953-116,-824 89,145-15,-224 40,-357 18,144-2,-407 23,388-28,-145 7,-100-5,340-6,493-13,-108-7,-83 6,-67 1,-97 6,-529 30,111 4,-631 53,908-76,-785 65,788-68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9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1164,'34'-1,"-1"-2,-1-2,62-15,85-31,-9 4,-270 46,-143 24,209-15,38-4,18-3,254-15,-204 10,127-5,47 3,-78-1,16 0,-5-6,82-13,-29 6,58 13,-267 6,256-11,-270 11,-26-1,-28-2,-349 11,66 6,114 1,158-12,30-2,-1 1,0 1,-41 10,185-14,524-68,-118 19,-382 40,180-5,-238 9,-189 11,-116 18,53-7,-183 11,295-25,20-1,-1 2,-57 9,230-27,-6 2,571-85,-532 78,483-52,-347 46,-216 18,154-10,44 11,-112 2,-167 4,-23 0,-28 3,-19 9,-1-4,-71-2,-31 3,-362 22,169-4,311-21,-275 37,179-25,-216-3,326-9,32-2,21-1,160-15,-37 2,53-2,202-40,488-96,-737 124,201-9,103 29,-249-1,-42-6,-523 38,295-18,-209 10,28-2,-30 6,-348 0,602-21,-376 7,150-1,178-2,39-2,27-1,12-1,54-3,72-13,-68 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2002 186,'27'1,"-18"0,-1-1,1 0,-1 0,1 0,13-4,-84-1,-297 29,-2 15,93-17,-121 18,360-38,22-2,-1 0,1 1,-1 0,1 0,0 0,-14 6,37-13,0 1,1 0,-1 1,26-2,14-4,115-18,-51 9,-54 11,0 3,71 3,-115 2,-83 30,9-12,0-3,-2-1,-84 9,124-21,-194 22,-310-5,518-18,-1-1,1 0,-1 0,1 0,-1 1,1-1,-1 0,1 0,-1 0,0 0,1 0,-1 0,1 0,-1 0,1 0,-1 0,1 0,-1-1,1 1,-1 0,1 0,-1 0,1-1,-1 1,1 0,0 0,-1-1,1 1,-1 0,1-1,0 1,-1-1,1 1,0 0,-1-1,1 1,0-1,0 1,-1-1,1 1,0-1,0 1,0-1,0 1,0-1,0 1,0-1,0 0,0 1,0-1,0 1,0-1,0 1,0-1,0 1,1-1,-1 1,0-1,0 1,1-1,-1 1,0 0,0-1,1 1,-1-1,1 1,-1 0,0-1,1 1,1-3,1 1,-1-1,1 1,-1 0,1 0,0 0,-1 0,1 0,0 1,4-2,337-64,-207 53,-148 16,-179 23,-2-3,79-6,83-15,23-1,-1 0,0 1,0 0,1 0,-1 1,1 0,-9 3,22-6,1 0,-1 1,1 0,-1 0,12 2,4-1,153-15,-140 11,0-2,42-12,-127 30,-31 9,-151 21,172-33,-15 1,118-15,1-2,53-15,-71 15,-14 4,20-6,0 1,0 1,0 3,1 0,38 2,-71 1,0 0,0 0,1 0,-1 0,0 0,0 0,0 0,1 0,-1 0,0 0,0 0,0 0,0 0,1 1,-1-1,0 0,0 0,0 0,0 0,0 0,1 0,-1 0,0 0,0 0,0 1,0-1,0 0,0 0,1 0,-1 0,0 0,0 1,0-1,0 0,0 0,0 0,0 0,0 1,0-1,0 0,0 0,0 0,0 0,0 1,0-1,0 0,0 0,0 0,0 0,0 1,0-1,0 0,0 0,0 0,0 0,0 1,-1-1,1 0,0 0,0 0,0 0,-15 14,-22 7,-25 4,26-10,-2-2,-70 17,89-26,1 0,0 1,-24 10,90-13,60-17,156-18,-102 27,-509 92,340-84,-1-1,-1 1,0 1,1 0,-1 0,1 1,0 0,0 0,1 1,-10 6,68-8,-33-4,0-2,0 0,24-7,-22 5,-1 1,33-3,32 0,-148 34,16-15,-63 26,137-45,0 0,1 2,41-2,12-3,22 2,-178 18,-144 23,190-29,19-3,1 1,-1 0,-18 6,83-5,373-71,-263 41,49 1,-154 23,-38 3,-39 2,-115 13,-57 3,12-4,126-5,15-3,34-6,16-6,42-10,0 2,104-13,-123 22,322-41,-266 37,-340 66,167-42,270-63,-103 29,287-56,-345 70,7-1,1 1,48-1,-91 8,1-1,-1 1,0 1,1-1,-10 6,-19 6,21-10,-21 6,-68 11,33-8,167-22,148-35,-138 23,120-11,-126 20,-78 9,-7 1,-39 12,-17 5,-1-2,-1-1,1-3,-80 9,86-17,1 2,-41 9,146-40,-5 12,1 3,124-8,-93 12,200-19,-285 27,16-1,-50 12,-12 0,-1-2,-45 4,15-2,79-9,-2 0,0 0,0-1,0 0,24-4,9-7,75-6,-67 10,9-2,145-14,-25 10,-159 14,-24-1,0 0,0 0,0 0,0 0,0 0,0 0,0 0,0 0,0 0,0 1,0-1,0 0,0 0,0 0,0 0,0 0,0 0,0 0,-1 0,1 0,0 0,0 0,0 0,1 0,-1 1,-42 3,5 0,-206 31,191-29,-47 2,433-34,-203 8,151-16,-50 12,-124 17,-63 4,-36 2,-12 1,-51 5,-93 3,128-9,6-1,33-5,2 1,1 2,27 0,24-2,85-11,296-20,-306 21,96-19,-141 20,96-14,-150 18,-38 6,0 0,0 1,21 0,106-5,40 1,-171 5,0 1,-1-1,0 1,0-1,0-1,0 0,8-2,-33 1,12 3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78 381,'0'8,"0"-4,1 0,-1 0,0 0,0 0,0 1,-1-1,1 0,-1 0,0 0,0-1,-1 1,-3 7,5-11,0 1,0-1,0 0,-1 0,1 0,0 0,0 0,0 0,0 0,0 0,-1 0,1 0,0 0,0 0,0 0,0 0,-1 0,1 0,0 0,0 0,0 0,0 0,-1 0,1 0,0 0,0 0,0 0,0-1,0 1,-1 0,1 0,0 0,0 0,0 0,0 0,0-1,0 1,0 0,-1 0,1 0,0 0,0 0,0-1,0 1,0 0,0 0,0 0,0 0,0-1,-3-14,2-15,5-9,-4 39,0 0,0 0,0 0,0-1,0 1,0 0,0 0,0 0,0 0,1-1,-1 1,0 0,0 0,0 0,0 0,0-1,0 1,0 0,0 0,0 0,1 0,-1 0,0 0,0-1,0 1,0 0,0 0,1 0,-1 0,0 0,0 0,0 0,0 0,1 0,-1 0,0 0,0 0,0 0,1 0,-1 0,0 0,0 0,0 0,0 0,1 0,-1 0,0 0,0 0,0 0,9 20,-11-32,-5-22,6 33,1 0,-1 0,1-1,0 1,-1 0,0 1,1-1,-1 0,0 0,1 0,-1 0,0 0,0 1,0-1,0 0,0 1,1-1,-1 0,0 1,-1 0,1-1,0 1,0-1,0 1,0 0,0 0,-2 0,3 0,-1 1,1 0,-1 0,1 0,0 0,-1-1,1 1,0 0,0 0,0 0,0 0,0 0,-1 0,2 0,-1 0,0 0,0 0,0-1,0 1,0 0,1 0,-1 0,0 0,1 0,0 1,10 27,-8-24,0 0,0 0,0-1,1 1,0-1,0 0,0 0,1 0,-1 0,1-1,0 1,0-1,0 0,10 3,-4-3,1 0,0-1,0 0,0 0,1-2,13 0,126 0,-152 0,0 0,1 0,-1 0,0 0,0 0,1 1,-1-1,0 0,1 0,-1 0,0 0,1 0,-1-1,0 1,1 0,-1 0,0 0,1 0,-1 0,0 0,0 0,1-1,-1 1,0 0,1 0,-1 0,0-1,0 1,0 0,1 0,-1-1,0 1,0 0,0 0,1-1,-1 1,0 0,0-1,0 1,0 0,0-1,0 1,0-1,-13-10,-22-7,-23 3,47 14,1-2,-1 1,1-1,0-1,0 0,-17-9,20 9,0-1,-1 2,1-1,-1 1,0 0,0 1,-1-1,1 2,0-1,-1 1,-11 0,-8 2,27 0,1-1,-1 1,1 0,-1-1,1 1,-1 0,1 0,0-1,0 1,-1 0,1 0,0 0,0-1,0 1,0 0,0 0,0 0,0 0,0-1,1 3,-2 18,-4-8,-3-23,-7-26,14 32,0 3,0-1,1 0,-1 0,0 1,0-1,0 1,0-1,0 1,0-1,-1 1,1 0,0-1,-1 1,-2-2,1 9,10 14,4 7,-10-23,-1-1,1 0,0 1,1-1,-1 1,1-1,-1 0,1 0,0 0,0 0,0 0,1-1,-1 1,1-1,-1 1,1-1,0 0,0 0,0 0,0 0,0 0,0-1,1 0,-1 1,1-1,-1-1,1 1,3 0,99 12,53 1,-54 4,-172-26,17 2,-78-17,128 23,0 0,0 0,-1 0,1 0,0 0,0 0,-1 0,1 0,0 0,0 0,-1 0,1 0,0 0,0 0,-1 0,1 0,0-1,0 1,-1 0,1 0,0 0,0 0,0 0,-1-1,1 1,0 0,0 0,0 0,0-1,-1 1,1 0,0 0,0 0,0-1,0 1,0 0,0 0,0-1,0 1,0 0,0 0,0-1,0 1,0 0,0 0,0-1,0 1,0 0,0-1,0 1,0 0,0-1,17-8,27-1,154 3,-184 6,-32-4,-53-5,53 8,-108-6,266-5,-214 6,46 6,-30 0,45 4,24 5,2-6,0 0,0 0,1-2,13 0,5-1,-30 1,-12-1,-118 8,100-5,0 2,-40 9,81-14,-1-1,1 1,-1 1,25 3,4-1,257-15,39-13,-115 11,-242 18,-206 15,63-8,-5 0,-133 3,244-13,53 0,36 0,88-14,-60 10,224-11,-260 14,0-1,37-8,-75 12,0-1,0 0,-18-2,-36 3,-172 25,91-13,452-47,-263 27,22-3,93-3,-197 14,-46 9,-41 3,-98-1,171-10,15 0,31-3,12 1,27-3,43-7,2-1,184 4,-223 4,34-4,-90 7,-23 6,13 1,1-2,-1-1,0-1,-40-1,-21 3,38-4,49-2,7-1,30 1,153-11,-67 3,129-13,-95 8,-126 12,-13 0,1 0,0 0,22-6,-60 12,0 0,0-2,-33 1,-3 1,-316 37,372-42,-28 5,-1-2,1-1,-1-1,-38-5,142-10,-40 12,56-10,-51 5,39-6,93-12,-147 22,-42 4,-40 5,-138 16,106-17,55-5,31 0,12-2,144-21,-73 17,-104 7,-46 8,0 1,47-9,-38 6,125-2,167-19,-73 2,301-22,-322 21,-151 14,0 1,1 1,-1 1,-19 6,-52 9,-90 5,-97 6,46-17,301-33,201-21,-249 37,149-13,-109 13,39-9,-116 14,0 0,-1 2,1 0,-17 6,-43 7,-107 15,136-25,11-2,-48 1,10-1,45-1,-49-3,76 0,-1 0,1 0,0 0,0 0,0 0,-1 0,1 0,0 0,0 0,0 1,-1-1,1 0,0 0,0 0,-1 0,1 0,0-1,0 1,-1 0,1 0,0 0,0 0,0 0,-1 0,1 0,0 0,0 0,0-1,-1 1,1 0,0 0,0 0,0 0,0 0,0-1,-1 1,1 0,0 0,0 0,0-1,0 1,0 0,0 0,0-1,0 1,0 0,0 0,0 0,0-1,0 1,0 0,0 0,0-1,14-8,23-6,154-20,12 6,-201 29,-13 3,-39 10,-70 12,94-21,44-11,21-4,57-8,82 5,-78-4,-95 21,-14 5,-19 10,24-16,-12 6,0 0,0-2,-1 0,1-1,-1 0,-31 3,-26 8,53-10,3 0,0-1,0 0,0-2,-1 0,-24 1,42-4,1 0,0 0,-1 0,1 0,0 0,-1 0,1 0,0 0,-1 0,1 0,0 0,-1 0,1 0,0 0,-1 0,1 0,0 0,-1 0,1 0,0-1,0 1,-1 0,1 0,0 0,0-1,-1 1,1 0,0 0,0-1,-1 1,1 0,0 0,0-1,0 1,0 0,-1 0,1-1,0 1,0 0,0-1,0 1,0-1,12-11,22-7,494-116,-362 104,-166 31,1-1,-1 1,0 0,1-1,-1 1,0 0,1 0,-1 0,1 0,-1-1,0 1,1 0,-1 0,1 0,-1 0,0 0,1 0,-1 0,1 0,-1 0,0 0,1 0,-1 0,1 0,-1 0,0 1,1-1,-1 0,1 0,-1 0,0 0,1 1,-1-1,0 0,1 1,-1-1,0 1,-15 10,-30 11,3-9,0-2,-1-2,-1-1,-53 1,-32 5,233-35,54-6,-150 25,-1 0,1 0,0 1,0 0,15 1,-23 0,0 0,1 0,-1 1,0-1,0 0,1 0,-1 0,0 0,1 1,-1-1,0 0,0 0,0 1,1-1,-1 0,0 0,0 1,0-1,0 0,1 1,-1-1,0 0,0 1,0-1,0 0,0 1,0-1,0 0,0 1,0-1,0 0,0 1,0-1,0 1,0-1,0 1,0-1,0 1,0-1,0 1,0-1,0 1,0-1,0 1,0-1,0 1,1-1,-1 1,0-1,0 1,1-1,-1 0,0 1,0-1,1 1,-1-1,1 0,-1 1,0-1,1 0,-1 0,1 1,-1-1,1 0,-1 0,0 1,1-1,-1 0,1 0,-1 0,1 0,-1 0,1 0,0 0,22 0,0-1,0-2,-1 0,41-11,37-5,84-9,-121 17,165-22,-200 32,-24 2,0-1,0 0,0 0,0 0,0-1,0 1,-1-1,1 0,4-2,-26 11,0-1,-1-1,0-1,-35 6,-84 3,-154 19,232-25,41-4,-1-2,-36 1,63-4,1 0,-1-1,1 1,-1-2,0 1,10-5,16-5,198-46,-153 44,-124 35,-10-8,-72 7,14-3,102-14,9-2,0 0,0 0,0 0,0 0,0-1,0 1,0-1,0 0,0 0,0 0,0 0,0 0,0-1,-1 0,1 1,-3-3,52-9,7-2,-2-2,0 4,74-10,-110 20,-10 0,-1 1,1 1,0-1,0 1,0-1,0 1,-1 1,10 0,-55 16,-22-7,-95 18,76-13,326-62,-177 36,255-34,-175 30,-140 16,-8 3,-17 9,-30 11,-8-10,0-1,0-4,-1-1,0-3,-72-4,88-6,41 5,-1 0,1 0,0 0,0 0,0 0,-1 0,1 0,0 0,0 0,0 0,0 0,-1-1,1 1,0 0,0 0,0 0,0 0,-1 0,1 0,0-1,0 1,0 0,0 0,0 0,0 0,0-1,0 1,-1 0,1 0,0 0,0-1,0 1,0 0,0 0,0 0,0 0,0-1,0 1,0 0,0 0,0 0,0-1,0 1,1 0,-1 0,0 0,0-1,0 1,22-11,9 3,1 1,38-4,13-2,-74 11,44-10,0 3,100-5,-223 34,-130 7,114-18,46-4,-49 0,200-18,-9-4,-47 6,-32 7,34-6,59-2,-199 33,-1-7,10-5,50-5,0 0,-1-2,-41-2,66 0,0 0,-1 0,1 0,0 1,0-1,0 0,-1 0,1 0,0 0,0 0,0 0,-1 0,1 0,0 0,0 0,-1 0,1 0,0 0,0 0,0-1,-1 1,1 0,0 0,0 0,0 0,0 0,-1 0,1 0,0 0,0-1,0 1,0 0,-1 0,1 0,0 0,0-1,0 1,0 0,0 0,0 0,0-1,0 1,0 0,0 0,-1 0,1-1,0 1,0 0,0 0,0-1,0 1,1 0,-1 0,0-1,13-9,22-4,4 5,1 2,65-2,-45 5,10 2,-63 3,-45-1,9 2,0 1,-46 11,68-12,3-2,0 1,0-1,0 1,0 0,0 0,0 1,0-1,1 1,-1 0,0 0,1 0,-5 4,16-9,0 0,0 1,0-1,0 2,14-3,14-2,59-20,-60 15,64-11,-19 6,-122 35,-157 22,192-40,-29 1,33-4,23-2,35-5,136-17,-160 19,-27 6,1 0,-1-1,1 1,-1 1,1-1,0 1,-1 0,1 0,8 1,-30 7,-11-1,-398 86,75-20,174-34,-27 16,32-21,-22-1,-108 21,89-16,67-11,118-22,10-2,0 1,0 1,-29 11,55-20,0-1,0-1,0 1,-1-1,0 0,0-1,0 0,-1 0,6-9,-15 16,0 1,-1-1,1 0,0 1,0 0,0 0,-1 0,1 0,0 0,-4 3,-38 29,37-26,0-1,0 0,0 0,-1-1,0 0,0 0,-16 5,25-10,-1 0,1 1,0-1,0 0,-1 0,1 0,0 0,-1 0,1 0,0 0,-1 0,1 0,0 0,0 0,-1 0,1-1,0 1,-1 0,1 0,0 0,0 0,-1 0,1-1,0 1,0 0,-1 0,1 0,0-1,0 1,0 0,-1 0,1-1,0 1,0 0,0 0,0-1,0 1,-1-1,2-16,10-21,-9 34,0-3,5-13,-4 39,-4 21,0-13,3-51,-1 18,1 1,-1-1,1 0,0 1,0 0,6-10,-11 64,-12-12,13-31,1-1,-1 1,0-1,-1 0,1 0,-1 0,0 0,-1 0,1-1,-1 1,0-1,0 0,0 0,-6 4,-4 6,7-9,6-26,1 16,0 0,0-1,1 1,0-1,0 1,1 0,-1 0,1-1,0 1,0 0,4-4,-7 52,-9 26,9-63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27,'1'0,"25"0,1-1,0 0,40-9,11-4,-73 13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202 362,'0'1,"-1"0,1 0,-1-1,0 1,1 0,-1 0,1-1,-1 1,0 0,0-1,1 1,-1 0,0-1,0 1,0-1,0 0,0 1,1-1,-1 0,0 1,0-1,-2 0,-29 7,23-6,-26 6,24-6,0 1,-1 0,1 1,0 0,-14 7,33-8,-8-1,0-1,0 1,-1-1,1 1,0-1,-1 0,1 1,0-1,-1 1,1-1,-1 0,1 1,-1-1,1 0,-1 0,1 1,-1-1,1 0,-1 0,1 0,-1 1,0-1,1 0,-1 0,1 0,-1 0,1 0,-1 0,0 0,1-1,-1 1,-17 3,26-4,33-7,403-100,-280 77,-158 29,7-2,1 1,0 0,0 1,0 1,18 0,-79 18,-207 16,36-20,117-6,165-6,1-2,125-20,-36-2,-48 9,430-46,-355 59,-303 14,-239 22,101-24,234-9,44-3,44-6,86-6,134-15,-194 17,151-10,-77 8,-141 12,-34-2,-37 0,14 5,-1 2,-48 11,-36 4,-65 7,-21 1,102-14,64-7,-60 2,-84 5,161-13,0 2,0 1,-40 11,100-17,-29 3,-1 0,0 0,0-1,0 1,0-1,6-2,17-5,0 1,54-6,-19 4,12 1,-183 16,64-3,-26 3,-60 5,65-7,118-9,-38 3,-1 0,1-2,23-4,56-8,-33 7,-54 6,0 0,-1 1,1-1,0 2,8 0,-16-1,0 0,0 0,0 0,0 0,0 1,-1-1,1 0,0 0,0 0,0 0,0 0,0 0,0 0,0 0,0 1,0-1,0 0,0 0,0 0,0 0,0 0,0 0,0 0,0 1,0-1,0 0,0 0,0 0,0 0,0 0,0 0,0 0,0 1,0-1,0 0,0 0,1 0,-1 0,0 0,0 0,0 0,0 0,0 0,0 0,0 1,0-1,0 0,1 0,-1 0,0 0,0 0,0 0,0 0,0 0,0 0,1 0,-33 7,-153 14,135-14,167-20,-91 7,-43 7,-206 36,189-36,32-1,4 0,19 0,4-3,1 0,49-13,-159 43,178-50,-59 12,-58 15,-69 20,241-61,2 7,154-11,-153 22,313-43,86 16,-417 32,188-23,-86 7,-180 25,-34 4,1-2,31-6,-122 15,-132 26,83-16,-370 44,122-20,217-26,-97 17,226-28,3 0,0 1,0 0,-20 8,127-14,230-37,-200 31,-66-2,-40 7,0 0,0 1,18 0,108-6,-80 3,167-9,-246 11,-23 4,-14 6,-61 0,-2 0,49 2,-63 3,114-10,1 0,-1 1,1 0,-18 7,96-15,-17 4,38-10,54-5,-121 16,-12 1,-1-1,1 0,0 0,0 0,-1 0,1 0,0 0,-1-1,1 1,0-1,-1 0,4-1,-59-1,-140 17,42-1,166-11,0-1,31-2,-38 0,1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2354 96,'-48'15,"10"-3,-125 27,129-32,-18 2,-56 2,96-10,0 1,23-1,23-2,33-10,-28 6,-1-3,63-19,-42 11,-99 17,5-1,-109 30,-16 8,148-35,0-1,0 0,-20 0,55-4,0-1,-1-1,0-1,24-9,-16 6,-9 2,-1 0,2 2,-1 1,35-2,-80 7,0 1,0 1,-31 9,16-4,-275 40,202-36,88-10,0 1,0 0,-40 15,110-26,32-15,146-21,-164 33,3 3,-399 70,238-46,-55 13,125-25,-83 12,107-17,-3 0,1 0,0 1,-1-1,1 1,0 1,0-1,-7 3,61 0,-29-6,1 0,-1-2,26-8,-17 5,45-10,0 3,121-7,-354 33,79-2,-51 1,125-11,-10-1,1 1,0 1,-1 1,1 0,0 1,-21 6,-55 17,182-45,67-11,-131 26,44-8,-18 3,0 2,54 0,24-7,-380 41,159-13,71-7,33-7,33-7,-16-2,1 2,55-7,-61 11,128-24,-81 15,-46 6,1 2,43-1,-88 6,1 2,-1 0,-30 10,-2 0,-29 3,-99 8,172-24,0 1,0 0,0 0,0 1,1 0,-1-1,1 2,-9 3,54-8,11-10,1 1,0 2,54-1,43-10,-98 14,-79 7,0 2,0 1,-45 12,24-3,-62 8,-109 11,4-7,164-21,25 0,0 1,1 1,-28 10,-50 12,-35-7,115-18,21-2,9-3,7-3,82-18,-41 12,302-75,-337 82,-1-1,1 2,0 1,29-1,-86 5,-45 7,8 0,-137 18,98-8,85-12,82-11,-40 4,0 0,-1-1,20-4,135-30,-136 29,60-3,-113 11,0 1,-25 6,-32 4,-139 19,176-25,-69 3,45-6,35 1,1 0,-47 16,19-6,78-21,6-1,52-7,-297 48,60-8,144-23,-6 1,37-11,121-29,-319 89,151-43,51-13,169-44,-55 18,-79 19,-24 4,64-5,-156 34,-173 38,193-52,32-7,0-1,-1 2,1-1,0 1,-14 8,87-7,-23-7,-1-1,55-14,-36 7,294-39,-76 23,-77 21,-197 5,229-11,-125 8,145-22,-75 4,268 1,-245 14,-60-3,4 1,-129 8,11 0,-26 3,-15 2,-173 29,-527 71,686-100,18-3,0 0,0 1,0 0,1 0,-1 1,-15 7,119-28,156-29,-168 34,134-20,180-31,-37 13,-143 38,-83 6,-127 7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2354 112,'-6'1,"-5"1,-16 5,31-8,0 1,0-1,-1 1,1 0,0 0,0 0,0 0,4 2,-3-2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2388 125,'-128'17,"25"-5,-156 36,148-24,-145 29,226-49,18-3,-1 1,1 0,-1 1,-13 5,27-8,-1 0,0 0,0 0,0 0,0 0,0 0,0 0,0 0,0 0,0 0,1 0,-1 0,0 0,0 0,0 1,0-1,0 0,0 0,0 0,0 0,0 0,0 0,0 0,0 0,0 0,0 1,0-1,0 0,0 0,0 0,0 0,0 0,0 0,0 0,0 1,0-1,0 0,0 0,0 0,0 0,0 0,0 0,0 0,0 0,0 1,0-1,0 0,0 0,0 0,0 0,-1 0,1 0,0 0,0 0,0 0,0 0,0 0,0 0,0 0,0 0,0 0,-1 1,18 2,20-2,422-84,-267 49,40-6,-225 39,71-19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0,'0'4,"0"-1,1 1,-1 0,1-1,0 1,0-1,0 0,0 1,0-1,1 0,0 0,0 1,-1-1,2-1,-1 1,0 0,1 0,-1-1,1 0,-1 1,1-1,0 0,0 0,6 2,15 14,-4-4,0-1,34 17,-45-25,25 8,-34-20,-16-11,-24-14,38 31,0-1,0 1,0 0,0 0,-1 0,1 0,-1 0,1 0,0 0,-1 1,1-1,-1 1,0 0,1 0,-1 0,1 0,-5 1,7-1,0 0,0 0,0 0,-1 0,1 0,0 0,0 0,0 0,0 0,-1 0,1 0,0 0,0 0,0 0,0 0,-1 1,1-1,0 0,0 0,0 0,0 0,0 0,0 0,-1 1,1-1,0 0,0 0,0 0,0 0,0 0,0 1,0-1,0 0,0 0,0 0,0 0,0 1,0-1,0 0,0 0,0 0,0 1,0-1,0 0,0 0,0 0,0 0,0 1,0-1,0 0,0 0,1 0,-1 0,0 1,13 7,16 2,103-10,-126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1 779,'23'-1,"1"-1,-1-1,0 0,39-13,-33 7,2 1,53-7,13-3,-71 13,-9 2,0-1,-1 0,0-1,18-8,-31 12,-1 0,1-1,-1 1,0 0,1-1,-1 1,0-1,0 0,0 0,0 1,0-1,-1-1,1 1,-1 0,1 0,-1-1,0 1,1 0,-1-1,0 1,-1-1,1 0,0 1,-1-1,0 0,1 1,-1-1,0 0,0 1,-1-1,1 0,-2-4,1 4,-1-1,0 0,0 1,0-1,0 1,-1 0,0 0,1 0,-1 0,0 0,-6-4,-44-28,36 25,9 5,-1 0,0 1,-1 1,1-1,-1 1,1 1,-1 0,0 0,0 1,-12 0,18 1,-47-5,-74-3,191-17,49 3,85-11,-136 25,-35 3,51-1,39-1,46-13,86-13,-151 20,131 0,22 3,-290 6,0 1,1 2,-58 5,81-3,-292 25,193-14,-102 20,27-4,104-12,155-11,-27-8,-1-1,56-13,-15 2,263-39,-266 42,69-13,-32-9,-91 26,1 0,0 2,33-3,1 0,129-18,-79 16,-73 9,29-7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400 314,'7'-2,"43"-2,0-3,71-20,-108 24,9-4,-43 11,-71 9,65-11,0 2,-33 8,113-15,-12 2,254-34,-191 29,-60 5,-35 1,-12 2,-245 36,189-27,-104 5,200-19,-1-2,1-1,37-11,101-16,-51 13,-48 7,-46 9,-27 4,-12 2,-50 9,40-9,1 1,-1 1,-17 6,35-9,-15 5,0 1,0-2,-1 0,1-1,-1-1,-24 2,55-6,0 0,0-1,0 0,21-7,-24 5,1 1,0 0,0 1,0 1,0 0,0 0,25 3,29 5,1-2,107-7,-54 0,325-5,-382 0,-160 6,-176 3,145 4,140-7,0-1,0 0,-1-1,22-8,37-9,-20 11,-30 5,0 1,35-1,-31 3,-39-2,-41 0,-96 14,132-9,175-14,-147 11,-4 1,0 0,0-1,0 1,0-1,0 0,0 0,-1 0,1-1,0 1,-1-1,6-3,-14 4,0 0,0-1,0 2,0-1,0 1,0-1,-8 2,-140 6,80-4,42-1,25-1,9-1,39-1,42-9,-2 1,149-4,-556 33,300-18,41-5,41-10,-30 6,2 1,-1 1,0 1,1 2,34 0,-21 7,1-2,57-4,-40-3,-37 4,0-1,0-2,29-6,-107 9,41-1,-1 1,1 0,-16 2,-108 13,73-11,39-3,-1 2,-27 5,24-3,31-5,19 0,78-11,-29 2,129-11,-172 19,33-6,-123 5,56 3,-211 34,195-32,43-3,41-5,133-24,-127 21,67 0,-19 3,14-2,-149 4,-23 3,-169 22,115-18,58-6,32 1,14-2,85-12,0 4,172 0,-25 4,-200 0,-38 7,0 0,0 0,0 0,0 0,0 0,0 0,0 0,-1 0,1 0,0-1,0 1,0 0,0 0,0 0,0 0,0 0,0 0,0 0,0 0,0 0,0 0,0 0,0 0,-1 0,1 0,0-1,0 1,0 0,0 0,0 0,0 0,0 0,0 0,0 0,0 0,0 0,0-1,0 1,0 0,0 0,0 0,0 0,0 0,0 0,0 0,1 0,-1 0,0 0,0 0,0-1,0 1,0 0,0 0,0 0,0 0,0 0,0 0,0 0,0 0,1 0,-25-2,-20 5,-66 11,67-7,-72 3,94-11,39-1,32-3,-19-2,0 1,0 1,34 0,-25 2,48-1,-53 2,-30 2,-12 0,-160 13,155-12,4-1,0 0,1 0,-1 1,0 0,1 1,-15 4,75-4,166-8,-61-8,-12 1,-220 7,-50 14,83-4,-69 4,184-19,-11 1,-14 7,-4 1,-39 1,-18 1,-162 7,82 7,72-7,42-8,42-9,-18 1,54-5,0 1,-9 10,-54 4,-32 0,-12-1,-214 7,198-6,0 1,-45 11,46-7,-1-2,0-1,-26 1,24-5,0 2,-43 7,37-3,0 0,-36 0,10-2,-89 24,143-26,11 0,30 1,52 0,28-15,-97 10,19-2,-39 5,0-1,0 1,0 0,0 0,0 0,0 0,0 0,0 0,0 1,0-1,0 0,0 0,0 1,0-1,0 1,0-1,-1 1,1-1,0 1,0-1,0 1,0 0,-1-1,1 1,1 1,-2 2,-1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400 328,'108'-9,"-25"3,-179 13,48-1,45-6,-7 1,0 0,0 0,1-1,4-1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400 322,'120'-14,"-93"12,-6-1,-34 3,-35 2,-59 13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400 327,'173'-26,"-117"14,-49 10,-35 9,-14 2,-58 3,34-4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7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400 334,'1'0,"102"-16,113-2,-83 11,-269 14,-74 6,103 2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7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400 312,'30'-4,"-6"2,60-4,-111 8,0 2,0 1,-30 9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400 329,'15'-3,"10"-2,-42 3,-6 3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8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97 525,'-97'13,"131"-13,-1-2,1-2,47-10,100-33,96-23,-262 67,7-1,-45 2,-124 1,40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0,'1'0,"1"1,-1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0,'1'4,"0"0,0 1,0-2,1 1,0 0,-1 0,1 0,0-1,1 1,-1-1,1 1,0-1,-1 0,1 0,1-1,-1 1,0 0,1-1,-1 0,1 0,0 0,4 2,3 1,1 1,0-2,1 1,-1-2,26 5,-33-8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1 431,'165'-7,"7"-20,40-6,-87 20,-39 0,120-20,-115 17,-63 10,-1 1,52-1,-78 6,0 0,0 0,0 0,0 0,0 0,0 0,1 0,-1 0,0 0,0 0,0-1,0 1,0 0,0-1,0 1,0-1,0 1,0-1,0 0,0 1,1-2,-3 1,1 1,-1-1,0 0,1 1,-1-1,0 1,0-1,1 1,-1-1,0 1,0 0,0-1,0 1,0 0,1-1,-1 1,0 0,0 0,0 0,0 0,0 0,0 0,0 0,0 0,1 1,-2-1,-102 8,54-3,16-2,3-1,0 1,-44 11,75-14,0 0,0 0,0 0,0 1,1-1,-1 0,0 0,0 0,0 0,0 0,0 0,0 0,0 1,0-1,0 0,0 0,0 0,0 0,0 0,0 0,0 1,0-1,0 0,0 0,0 0,0 0,0 0,0 0,0 0,0 1,0-1,-1 0,1 0,0 0,0 0,0 0,0 0,0 0,0 0,0 0,0 1,0-1,-1 0,1 0,0 0,0 0,0 0,0 0,0 0,0 0,-1 0,1 0,0 0,0 0,0 0,0 0,0 0,0 0,0 0,-1 0,1 0,17 4,21-1,39-5,85-15,-63 12,-20 2,166-30,-221 30,97-7,-100 9,-1-1,37-9,11-1,45 0,53-15,3-2,-115 19,72-5,-95 11,-54 2,-14 2,1 2,-72 13,48-12,52-3,0-1,0 2,0-1,-1 1,1 0,0 0,1 1,-13 4,27-7,0 1,0-1,0 1,0 0,12 2,5 0,308-9,-316 7,0-1,29-6,-116 3,38 9,-61 0,35-3,45-1,-171 17,163-17,18-1,1 0,-1 0,1 0,-1 0,1 1,-1-1,1 1,-1 0,1 0,0 0,-1 1,-3 2,60-2,75-13,-51 2,35-4,40-7,0 0,-101 17,-16 1,-28 1,-12 1,-101 0,62 0,35 0,12 0,46-3,59-9,-11 0,-45 10,-31 2,-1-1,39-8,121-24,-96 27,-44 4,-73 3,-181 10,145-10,60-2,0 0,0 1,0 0,0 0,0 1,1 0,-1 1,0 0,1 0,-10 5,24-8,1 0,-1 1,1-1,0 2,10 0,5 1,20-4,57-10,7-1,-74 9,-24 2,-22 1,8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5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92,'145'-14,"-7"-7,-71 9,70-7,-202 25,22-2,-69 15,111-19,-26 8,51-6,8-4,55-10,-5 0,-81 12,-9 0,-28 2,-49 2,50 0,36-4,-1 1,0-1,0 0,0 0,0 0,0 0,0 0,0 0,0 0,0 0,0 0,0 0,0 0,0 0,0 0,0 0,0 0,0 0,0 0,0 1,0-1,0 0,0 0,0 0,0 0,0 0,0 0,0 0,0 0,0 0,0 0,0 0,0 0,0 0,0 0,-1 0,22 1,-1-2,-1-1,34-9,22-2,-36 9,61-16,-94 19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757 338,'491'-7,"-194"-6,-106 13,-156 4,-35-4,0 0,0 0,0 0,0 0,0 0,0 0,0 0,0 0,0 0,0 0,0 0,0 1,0-1,0 0,0 0,0 0,0 0,0 0,0 0,0 0,0 0,0 0,0 0,0 0,0 0,0 0,0 0,0 0,0 1,0-1,0 0,0 0,0 0,0 0,0 0,0 0,-21 1,-125-4,-205 6,324-2,14-1,0 0,1 1,-21 4,88 8,245 0,-66-13,-944 0,710-1,0 1,-1 0,1 0,-1 0,1 0,0-1,-1 1,1 0,-1 0,1 0,0 0,-1 0,1 0,-1 0,1 0,0 0,-1 1,1-1,-1 0,1 0,0 0,-1 0,1 1,-1-1,1 0,0 0,-1 0,1 1,0-1,0 0,-1 1,1-1,0 0,0 1,-1 0,15 7,28 6,282-1,-633-13,413-1,109 2,-94 2,30 1,-162-2,-1 0,1 0,-1-2,-19-1,-67-4,59 6,36 1,13 0,104 18,116 15,-154-23,-102-16,-49-1,12 1,34 0,54 2,126-1,134 6,-204 2,-49-3,-28-2,-12-1,-145-12,125 10,-44-4,55 6,30 4,34 5,-5-1,1-1,56 1,-266-14,138 5,-15-1,35 2,17 1,132 13,-192-20,197 7,-167 5,-23-6,21-4,0 1,-49-3,54 6,8 2,18 4,22 3,-24-8,7-1,-1 1,1 1,0-1,-1 1,1 1,-1 0,0 0,11 5,-28-3,3-3,17-1,49 1,-22 0,0-2,0-1,48-10,-107 15,-1-2,1 0,-33-4,-3 1,-16 3,-75-2,300 7,-112-6,-68-5,-5 3,23 3,-1-1,1-1,0 0,-1 0,1-1,-15-5,27 8,1 0,-1-1,1 1,0-1,-1 0,1 0,0-1,4 0,31 1,-24 3,0 0,0-2,28 0,10 1,180 6,-416-22,165 14,-34-1,44 3,28 4,24 5,-31-7,-1-1,0 0,1-1,24 2,-105-17,93 27,-25-9,-19-6,-4-4,17 3,1 0,-1 1,1 0,-1 0,0 0,1 1,-1 0,0 0,1 0,-9 2,31 5,11-2,184 2,-161-7,-48 0,-6 0,-28 0,5 0,-12 0,-61-7,233 33,-259-37,76 4,-86-1,199 7,170 2,-167 8,-40-4,49 1,-217-20,152 16,1 0,-1 1,0 0,0 0,0 1,10 6,18 5,-39-14,1-1,-1 0,1 0,-1 0,1 0,-1 0,1 0,-1 0,1-1,-1 1,1 0,-1 0,1 0,-1 0,0-1,1 1,-1 0,1 0,-1-1,0 1,1 0,-1 0,1-1,-1 1,0-1,0 1,1 0,-1-1,0 0,1 1,-1-1,0 1,1-1,-1 1,0 0,1-1,-1 1,1-1,-1 1,1 0,-1 0,1-1,-1 1,0 0,1 0,0-1,-1 1,1 0,-1 0,1 0,-1 0,1 0,-1 0,1 0,-1 0,1 0,-1 0,1 0,0 0,-1 0,1 0,-1 1,1-1,0 1,-1-2,1 0,-1 0,0 1,0-1,0 0,0 0,1 1,-1-1,0 0,0 0,0 1,-1-1,1 0,0 0,0 1,0-1,0 0,-1 0,1 1,0-1,-1 0,1 1,-1-1,1 0,0 1,-2-1,-11-28,-58-91,57 105,14 30,1-14,-1 0,1 0,-1 0,1 0,-1 1,0-1,0 0,0 0,0 0,0 1,0-1,0 0,0 0,0 1,0-1,0 0,-1 0,1 0,-1 1,1-1,-1 0,1 0,-1 0,0 0,1 0,-2 1,-29 1,1-1,-52-5,13 1,-818 2,635 7,-198-7,441 0,0 0,0 1,0 0,0 1,-13 3,60 5,33-7,1-2,131-17,-110 4,58-9,-172 23,-2-1,1 0,-30-4,-7 1,-286 2,530-7,-102 3,108 8,-166 1,-42-3,-165 8,143-6,119 2,114-6,-207-1,8 0,0 1,0-1,0 1,0 0,0 0,0 1,0 0,0-1,-7 4,12-4,1 1,-1 0,0-1,1 1,-1-1,1 1,-1-1,1 1,-1-1,1 1,-1-1,1 1,0-1,-1 0,1 1,0-1,-1 0,1 0,0 1,-1-1,1 0,0 0,0 0,-1 0,1 0,0 0,-1 0,1 0,0 0,1 0,26 2,81-3,-64 1,-36 0,-11 0,-95-2,-100 4,192 1,18 2,19 2,10-2,-1-2,1-2,65-5,-82-1,-42 3,-198 2,715 0,-786 0,309 1,0 1,42 10,-36-6,0-2,0-1,1-1,-1-1,44-5,-62 0,-19 0,-18-2,-971 7,1215-13,-94 4,-97 6,2 1,55-9,-102 12,-1 0,1-2,-32-2,-2 0,-109 8,-15 8,-245-1,492-12,75-3,-96-1,-15 1,-28 1,-12 1,-80-2,-91 4,25 11,142-12,25 1,28 2,101-11,-299 14,223-16,-42 4,47-1,-70 6,11 0,-1 0,1 0,0-2,-1 0,19-5,-104 9,-48 11,33-5,10 0,95-9,237-24,-162 22,-69 3,46-4,-202 10,-69 20,382-32,-144 6,-29 1,1-1,0-1,0 1,-1-1,14-4,-30 7,-1-1,1-1,-1 1,1-1,-1-1,-12-1,12 1,-1 0,1 1,-1-1,1 2,-1-1,-10 3,-13 0,28-3,0 0,0 0,0 0,0 0,0 1,0 0,1 0,-8 2,18-4,0 1,-1-1,1 1,0 1,9 0,7 1,-7-2,0-1,0 0,0-1,0-1,27-8,-110 13,45 2,-1-2,-36 1,39-3,-158 12,144-10,27-2,0 0,0 0,0 1,-1 0,1 0,-12 5,83-2,1-7,1-2,86-19,-54 9,-272 27,13-4,131-8,-41 4,46-2,37-1,115-14,321-45,-58 29,-260 20,51-1,-134 6,-43 3,-6 0,-25 0,-498 8,159 24,335-27,-152 14,157-15,44 1,117-9,-66 1,86 6,-77 19,-68-19,1-1,-1 0,1-1,14-2,-17 1,1 1,0 0,0 0,0 1,-1 0,12 2,-83 3,19-7,17 0,0 0,0 2,-1 2,-44 8,84-13,0 1,0 0,0 1,24 3,4-1,83-9,-244 14,161-6,-30 0,0 0,0-1,0 0,-1-1,17-2,-91-3,-43 6,63 0,35 0,13 0,276-13,63-16,48-2,-198 22,105-1,-124 8,161 4,-296 5,-38-7,1 0,-1 0,0 1,0-1,0 0,0 0,0 0,0 0,0 0,0 0,0 1,0-1,0 0,0 0,0 0,0 0,0 0,0 0,0 1,0-1,0 0,0 0,0 0,0 0,0 0,0 1,0-1,0 0,0 0,0 0,0 0,0 0,0 0,0 0,0 1,0-1,-1 0,1 0,0 0,0 0,0 0,0 0,0 0,0 0,0 0,-1 0,1 0,0 1,0-1,0 0,0 0,0 0,-1 0,1 0,0 0,0 0,0 0,0 0,-25 5,-19-1,-1-1,-58-6,15 1,-159 13,228-10,-142 13,130-9,54-3,30 0,56 10,-64-6,-165 0,87-1,33-5,0 0,0 0,0 0,-1 0,1 0,0 0,0 0,0 0,0 0,0 0,0 0,0 0,0 0,0 0,-1 0,1 0,0 0,0 0,0 0,0 0,0 1,0-1,0 0,0 0,0 0,0 0,0 0,0 0,0 0,0 0,0 0,0 0,0 1,0-1,-1 0,1 0,0 0,0 0,0 0,0 0,0 0,0 0,1 0,-1 1,0-1,0 0,0 0,0 0,0 0,0 0,0 0,0 0,0 0,0 0,0 0,0 0,0 1,0-1,0 0,0 0,0 0,0 0,1 0,-1 0,0 0,0 0,0 0,0 0,20 4,171 29,-258-53,1-1,-487-49,507 65,-425-49,-250 32,603 23,74-10,43 9,0 0,0 0,1-1,-1 1,0 0,0 0,1-1,-1 1,0 0,1-1,-1 1,0 0,1-1,-1 1,0-1,1 1,-1-1,1 0,-1 1,1-1,-1 1,1-1,0 0,-1 0,1 1,0-1,0 0,-1 1,1-1,0 0,0 0,0 0,0 1,0-1,0 0,0 0,0 1,0-1,0 0,0 0,1 1,-1-1,0 0,0 0,1 1,-1-1,1 0,-1 1,0-1,1 0,-1 1,1-1,0 0,5-3,-1 1,1 0,0 0,0 0,0 0,0 1,1 0,8-1,18-8,30-13,85-20,-93 29,-31 9,-15 4,0 0,0 0,0-1,14-8,-76 6,-49 3,-79 4,148 2,25-2,0-1,0 0,0 0,0-1,0 0,-1-1,-13-2,74-14,-2 9,-15 2,69-2,-134 5,22-2,23-4,17 1,1 1,0 1,44-2,-132 13,-80 16,209-14,98-20,-122 6,-289 14,123 0,46-1,293-6,-218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1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1992 154,'199'-32,"216"18,-442 19,1 1,-53 3,-84-2,119 0,37-5,0-1,1 0,-1 0,0 0,-12-1,68-19,41 1,-60 11,0 1,57-4,-100 11,0 1,1 0,-20 6,19-4,-1-1,0 0,-22 1,47-5,0 0,0-1,21-7,24-5,-140 25,76-9,1 0,-1 0,1 0,-1-1,1 0,-1-1,0 0,-14-2,26-1,0 1,1-1,0 1,-1-1,1 1,0 1,6-3,-3 2,3-1,0 0,0 0,1 1,15-1,-26 6,-9 3,-11 3,19-9,0 0,0 0,0 0,0 0,0 0,0 0,0 0,1 0,-1 1,0-1,0 0,0 0,0 0,0 0,0 0,0 0,0 0,0 0,0 0,0 0,0 0,0 0,0 1,17-1,24-1,-25-2,-7 1,-1 1,1 0,0 0,-1 0,1 1,14 2,-28 1,-1 0,0 0,1-1,-1 0,0 0,-12 2,-15 4,59-11,51-8,0 2,132 4,-186 5,-45 1,-1 2,-38 9,17-3,11-3,-48 2,136-30,163-22,-180 38,-1 2,1 1,46 3,-94-1,-13-1,-44-9,84 4,11 0,41-6,-64 17,12 0,55-4,-128 36,-6 11,31-23,-49 30,-25-4,-10 5,105-48,6-5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1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1992 135,'25'0,"-35"2,0 0,5-1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1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1992 138,'52'-3,"-104"9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1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1992 205,'96'-4,"-192"6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10:06:19.91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392 492,'-86'14,"-19"-8,31 3,-44 2,139-24,18-4,58-19,33-9,-115 42,-1-2,-38 4,-123 8,100 1,38-6,-1 0,1 0,-1-1,0 0,1-1,-1 0,0 0,-17-4,27 4,0 0,0 0,0 0,0 0,0 0,0 0,-1 0,1 0,0 0,0 0,0 0,0 0,0 0,0 0,0 0,0-1,0 1,-1 0,1 0,0 0,0 0,0 0,0 0,0 0,0 0,0-1,0 1,0 0,0 0,0 0,0 0,0 0,0 0,0 0,0-1,0 1,0 0,0 0,0 0,0 0,0 0,0 0,0 0,0-1,0 1,0 0,0 0,1 0,-1 0,0 0,0 0,0 0,0 0,0 0,0-1,0 1,0 0,0 0,1 0,-1 0,0 0,0 0,0 0,0 0,0 0,1 0,13-7,17-4,20-3,-16 3,1 2,47-6,-42 6,-41 9,0 0,-1 0,1 0,0 0,0 0,0 0,0 0,0 0,0 0,0 0,0 0,0 0,0 0,0-1,0 1,0 0,0 0,-24 7,-24 2,122-12,61-18,-196 46,22-17,1 1,-39 17,154-23,2-12,134-33,-83 14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289 21,'136'-9,"-99"5,46-3,-136 20,9 0,39-12,-1-1,1 1,0 1,0-1,0 1,0 0,1 0,-1 0,0 1,-6 4,59-3,22-8,-124 17,48-10,7-1,34-3,-23-1,-20 1,-22 3,-41 12,117-17,28-5,-233 25,249-37,-131 24,-55 12,121-17,-22 2,0-1,0 0,0 1,0-2,0 1,0 0,1-1,-1 1,0-1,4-1,-14 4,-1 0,0 0,1-1,-1 0,0 0,-10-1,-30 5,-11 1,48-5,-1-1,1 2,0-1,-14 5,110-10,-71 1,-35 4,-35 5,-22 6,84-15,19-8,-24 8,-21 6,-4 0,-9 2,87-13,-29 6,-123 13,149-21,56-5,-77 15,-54 5,7-3,1 0,0 0,0 2,-29 9,8-2,35-11,6 0,18 0,69-17,-82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1447 252,'0'0,"0"0,0 0,0 0,0-1,0 1,0 0,0 0,0 0,0 0,0 0,0 0,0-1,0 1,0 0,0 0,0 0,0 0,0 0,0-1,0 1,0 0,0 0,0 0,0 0,0 0,0 0,0-1,0 1,0 0,0 0,0 0,-1 0,1 0,0 0,0 0,0 0,0 0,0-1,0 1,0 0,-1 0,1 0,0 0,0 0,0 0,0 0,0 0,-1 0,1 0,0 0,0 0,0 0,0 0,0 0,0 0,-1 0,1 0,0 0,0 0,0 0,0 0,0 0,0 1,-1-1,1 0,0 0,0 0,0 0,0 0,13-8,18-7,131-42,-129 47,-26 9,0-1,-1 0,1-1,0 1,9-6,-22 6,-1 0,0 1,1 0,-1 0,-13 1,-31 1,-77-2,127 1,-1 0,0 0,0-1,0 1,1 0,-1-1,0 1,1-1,-1 0,0 1,1-1,-1 0,1 0,-3-2,4 3,0-1,-1 1,1 0,0-1,0 1,-1-1,1 0,0 1,0-1,0 1,0-1,0 1,-1-1,1 1,0-1,0 0,1 1,-1-1,0 1,0-1,0 1,0-1,0 1,1-1,-1 0,0 1,0-1,1 0,1-1,0 0,0 0,0 0,0 0,0 0,0 0,1 0,-1 1,1-1,-1 1,1 0,0 0,-1 0,1 0,4-1,157-40,-169 42,0 0,0 0,0 0,0 1,0-1,0 1,0 1,-8 2,8-2,0-1,1 1,-1-1,0 0,1-1,-1 1,0-1,0 0,-9-1,1 1,83-10,-6 0,-353 36,225-19,104-11,-1 3,48 3,-5 1,171-19,-195 8,-4 0,59 0,-78 5,-35 3,0-1,0 1,0 0,0 0,0 0,0 0,0 0,0 0,0 0,0 0,0 0,0 0,0 0,0 0,0 0,0 0,0 0,0 0,0 0,0 0,0-1,0 1,0 0,0 0,0 0,0 0,0 0,0 0,0 0,0 0,0 0,0 0,0 0,0 0,0 0,0 0,0 0,0-1,0 1,0 0,0 0,-21-1,-61 13,34-4,-209 6,433-27,-98 6,-27 3,-16 2,-28 2,-12-1,-77 4,25 0,43-3,15-2,24-6,-44 5,-6 7,46-8,-6-1,0 1,0 1,0 0,30-1,-53 5,0 0,-1 1,1 0,-13 5,-28 7,18-8,-21 1,202-9,75 4,-225-2,0-1,0 1,1 0,-1 0,0 0,1 0,-1 0,0 0,1 0,-1 0,0 0,0 0,1 0,-1 0,0 0,1 0,-1 0,0 1,0-1,1 0,-1 0,0 0,0 0,1 0,-1 1,0-1,0 0,1 0,-1 0,0 1,0-1,0 0,1 0,-1 1,0-1,0 0,0 1,0-1,0 0,0 0,0 1,0-1,0 0,1 1,-1-1,-1 1,-12 11,-23 6,-168 36,109-32,-153 15,145-27,-175 19,241-24,18-4,1 2,-1 0,-30 10,49-12,1-1,-1 1,0-1,0 1,1-1,-1 0,1 1,-1-1,0 1,1-1,-1 0,1 1,-1-1,1 0,-1 0,1 1,-1-1,1 0,-1 0,1 0,-1 0,1 0,-1 0,1 1,-1-1,1 0,0 0,-1-1,1 1,-1 0,1 0,0 0,27 4,558-11,-125-6,-400 11,62 4,-122-2,-1-1,0 1,1 0,-1 0,0 0,1 0,-1 0,0 0,1 0,-1 0,0 0,1 0,-1 0,0 0,1 0,-1 0,0 1,1-1,-1 0,0 0,1 0,-1 0,0 1,0-1,1 0,-1 0,0 1,0-1,1 0,-1 0,0 1,0-1,0 0,1 1,-1-1,0 0,0 0,0 1,-12 8,-20 4,-342 73,164-53,90-16,84-13,25-4,1 1,-1 0,1 0,-1 1,1 1,0 0,0 0,0 1,0 0,-13 8,22-12,1 1,0-1,-1 0,1 0,0 0,0 1,-1-1,1 0,0 0,-1 0,1 1,0-1,0 0,0 1,-1-1,1 0,0 1,0-1,0 0,0 1,0-1,0 0,0 1,-1-1,1 0,0 1,0-1,0 0,0 1,0-1,1 0,-1 1,0-1,0 0,0 1,0-1,0 0,0 1,1-1,-1 0,0 1,0-1,0 0,1 0,-1 1,22 6,24-4,65-4,173-10,-194 9,-55 2,-30 0,-12 0,-41 3,0 2,-76 18,29-5,-176 13,233-30,-73 12,108-12,6 0,14-2,24-1,-40 2,181-7,-266 1,19 6,59 0,8 0,35 0,228-14,-257 13,-25-1,-28-1,-826 3,666 6,80-4,-43 3,29 2,94-1,-27 1,139-6,0-4,80-12,104-20,-35 21,-254 15,-40 8,-8 1,-19 2,60-5,-51 0,85-7,-1 1,1 1,0-1,-19 7,67-19,1 2,0 2,47-4,275-31,-294 33,-9 1,196-20,-38 6,-197 19,343-37,-259 30,95-7,-41-1,-38 2,-111 16,209-12,-187 10,0-1,0-1,-1-1,37-12,-65 17,0 0,0 0,0-1,0 1,0 0,0 0,0 0,0 0,0 0,-1 0,1 0,0 0,0 0,0-1,0 1,0 0,0 0,0 0,0 0,0 0,0 0,0 0,0 0,0-1,0 1,0 0,0 0,0 0,0 0,0 0,1 0,-1 0,0 0,0 0,0-1,0 1,0 0,0 0,0 0,0 0,0 0,0 0,0 0,0 0,1 0,-1 0,0 0,-20-3,-27 1,-983 2,896 7,584-46,-361 28,-83 10,298-28,-224 25,-21 0,85 6,-167 8,-23 0,-147 8,46-2,-869 75,625-54,372-35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1,'5'4,"1"1,-1-1,1 0,0 0,1 0,-1-1,1 0,-1 0,1-1,0 1,0-2,0 1,0-1,0 0,0 0,14-1,1 1,8 3,45 12,19 3,-49-18,-39-1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1870 0,'1'1,"0"0,0 0,0 0,-1 0,1 0,0 0,0 0,0 0,0-1,1 1,-1 0,0-1,0 1,0-1,0 1,1-1,-1 0,0 1,1-1,0 0,21 11,-23-10,1 0,-1-1,0 1,0 0,0 0,0-1,-1 1,1 0,0 0,0-1,0 1,0 0,-1-1,1 1,0 0,-1-1,1 1,-1 0,1-1,-1 1,1-1,-1 1,1-1,-1 1,1-1,-1 1,0-1,1 1,-1-1,0 0,1 1,-1-1,0 0,1 0,-1 0,-1 1,-4 1,1 1,-1-1,0 0,0 0,-11 2,11-3,1 0,0 0,0 0,0 1,0 0,0 0,0 0,-6 5,17-6,0 1,0-1,0 0,0 0,0-1,11 0,-11 0,-3-1,1 1,0 0,0-1,-1 1,1 1,0-1,0 0,-1 1,1 0,0 0,5 2,-10-2,1 0,-1 0,1 0,-1 0,1 0,-1 0,0 0,1-1,-1 1,0 0,0-1,0 1,0 0,0-1,1 1,-1-1,0 1,0-1,0 0,-2 1,-29 10,20-8,-18 10,20-8,-1-1,1 0,-1 0,0-1,-1-1,-12 2,-222 9,208-9,7-3,1 3,0 0,-37 11,83-14,-9 1,0-2,0 1,0-1,0 0,11-1,-149 3,106-1,43-2,216 1,-522 0,328-4,-32 3,0 0,0 0,-1 0,1 1,12 2,-77 18,-163-14,244-6,1-2,44-9,-101 18,0-1,-38 1,84-7,27-2,-33 3,-18 0,-27 7,37-8,0 0,1 0,-1 0,0 0,0 0,0 0,0 0,0 0,0 0,0 0,0 0,0 0,0 0,0 0,0 1,0-1,0 0,0 0,0 0,0 0,0 0,0 0,0 0,0 0,0 0,0 0,0 1,0-1,0 0,0 0,0 0,0 0,0 0,0 0,0 0,0 0,0 0,0 0,0 1,0-1,0 0,0 0,0 0,0 0,0 0,0 0,0 0,0 0,-1 0,1 0,0 0,0 0,0 0,0 0,0 0,0 0,0 0,0 0,0 0,0 0,-1 0,1 0,0 0,21 2,64-9,-128 13,12-2,61-11,-25 4,-13 0,-34-2,-59 0,-309 5,327 7,116-9,-22 1,0 0,0 1,1 0,-1 1,15 3,-25-4,-1 0,0 0,0 0,0 0,0 0,0 0,0 0,0 0,1 0,-1 0,0 0,0 0,0 0,0 0,0 0,0 0,0 0,0 0,1 0,-1 1,0-1,0 0,0 0,0 0,0 0,0 0,0 0,0 0,0 0,0 0,0 1,0-1,0 0,0 0,0 0,1 0,-1 0,0 0,0 0,0 1,0-1,0 0,0 0,-1 0,1 0,0 0,0 0,0 1,0-1,0 0,0 0,0 0,0 0,0 0,0 0,0 0,0 0,0 0,0 1,0-1,-1 0,1 0,0 0,0 0,0 0,0 0,-13 6,-14 3,8-7,16-2,0 0,0 0,0 1,0-1,0 1,0-1,0 1,0 0,-4 2,37-1,-13 4,-16-6,-1 0,0 0,0 0,1 0,-1 0,0 0,0 0,0 0,1 1,-1-1,0 0,0 0,0 0,0 0,1 1,-1-1,0 0,0 0,0 0,0 1,0-1,0 0,0 0,0 1,0-1,1 0,-1 0,0 1,0-1,0 0,0 0,0 0,0 1,-1-1,1 0,0 0,0 1,0-1,0 0,0 0,0 1,0-1,0 0,-1 0,0 2,-1-1,0 0,1 0,-1 0,0-1,0 1,1 0,-1-1,0 1,0-1,0 1,0-1,0 0,0 0,0 0,0 0,0 0,-2-1,2 1,0-1,-1 1,1 0,0 0,-1 0,1 0,0 1,-1-1,1 1,0-1,0 1,-1 0,1 0,0 0,-4 2,71-13,-88 11,20-2,0 1,0 0,-1 0,1 0,0 0,0 0,0 1,0-1,-1 1,1 0,0 0,0 0,0 0,-3 2,51-2,36-6,-139-1,-47 5,-88 3,155 3,1 2,-50 16,80-19,11-2,25 1,42-1,114-9,46-24,-35-8,-173 33,1 2,24-2,-42 6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137 192,'-1'2,"0"0,0-1,0 1,-1-1,1 1,0-1,-1 0,1 1,-1-1,1 0,-1 0,0 0,1 0,-1 0,0 0,0-1,0 1,1-1,-1 1,0-1,0 0,0 1,0-1,-2 0,-21 7,79-4,-44-4,1-1,-1 1,1-2,-1 1,13-7,41-7,-33 11,-54 9,-151 24,258-34,-141 19,-67 0,188-27,-32 13,-1-2,34-7,18-2,-33 9,-26 2,1-1,-1-1,27-7,-224 35,43-11,234-38,-64 22,-40 3,0-1,0 0,0 0,0 0,0 0,0 0,0 0,0 0,0 0,0 0,0 0,-1 0,1 0,0 0,0 0,0 1,0-1,0 0,0 0,0 0,0 0,0 0,0 0,0 0,0 0,0 0,0 1,0-1,0 0,0 0,0 0,0 0,0 0,0 0,0 0,0 0,0 0,0 1,0-1,0 0,0 0,0 0,1 0,-1 0,0 0,0 0,0 0,0 0,0 0,0 0,0 0,0 0,0 1,0-1,0 0,1 0,-1 0,0 0,0 0,0 0,0 0,0 0,0 0,-23 6,-15-1,28-4,0 0,0 1,0-1,1 2,-14 4,33-11,1-1,0 1,0 1,0 0,0 1,20-2,-39 11,8-7,1 0,-1 1,0-1,0 1,0-1,0 0,1 1,-1-1,0 1,0-1,1 0,-1 1,0-1,1 0,-1 1,0-1,1 0,-1 0,0 0,1 1,-1-1,1 0,-1 0,1 0,-1 0,0 1,1-1,-1 0,1 0,-1 0,1 0,-1 0,0 0,1 0,-1 0,1-1,-1 1,1 0,-1 0,1 0,46 0,-45-1,-29 1,-7 1,-11 0,40-1,21-2,51-11,-52 9,0 1,1 0,25 0,91-10,-124 13,16 0,-48 5,-193 16,160-16,20-3,34-2,16-1,76-11,-57 6,1 2,34 0,-4-3,-70 8,0 0,0 0,0 1,0 0,-9 4,8-3,0 0,0-1,-1 0,1 0,-11 0,-84 11,313-46,-11 13,-173 19,38-5,-129 0,-11 13,90-8,0-1,0 0,0-1,16-6,34-6,52-11,-75 16,61-8,-85 16,0 1,-1 0,0-2,29-8,-76 20,-1-1,-46 5,41-8,22-2,-59 9,-86 2,40-7,162-9,0-3,-1-1,50-13,17-3,0 3,85-13,-159 28,112-7,-140 12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214 0,'0'2,"0"-1,-1 1,1-1,0 0,-1 1,1-1,-1 0,0 1,1-1,-1 0,0 0,0 0,0 0,0 0,0 0,0 0,0 0,0 0,0 0,0 0,0 0,-1-1,1 1,0-1,-2 1,-44 14,11-5,-8 5,38-13,0-1,0 1,0 0,0 1,0-1,0 1,-8 6,14-9,0 1,1 0,-1-1,1 1,-1-1,0 0,1 1,-1-1,1 1,-1-1,1 0,-1 1,1-1,-1 0,1 1,-1-1,1 0,0 0,-1 0,1 1,-1-1,1 0,0 0,-1 0,1 0,-1 0,1 0,0 0,-1 0,1 0,-1-1,1 1,0 0,28 1,-28-1,30 0,-30 0,0 0,-1 0,1 0,0 0,0 0,0 0,0 0,-1 0,1 0,0 0,0 0,0 1,0-1,-1 0,1 0,0 1,0-1,-1 1,1-1,0 1,-1-1,1 1,0-1,-1 1,1 0,0 0,-4 2,-1-1,0 0,0 0,1 0,-1-1,0 1,0-1,-1 0,1 0,0 0,-8 0,1 1,1 0,-16 4,20-4,13-1,-1-1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7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377 93,'8'-1,"-1"-1,0-1,0 1,0-1,0 0,0 0,0-1,6-5,12-5,50-21,-102 34,24 1,0-1,0 0,1 1,-1 0,0 0,0 0,0 0,0 0,1 0,-1 1,0 0,0-1,1 1,-4 1,68-11,-58 8,22-3,-49 2,-13 6,36-4,0 0,0 0,0 0,0 0,0 0,0 0,0 0,0 0,0 1,0-1,0 0,0 0,0 0,0 0,0 0,0 0,0 0,0 0,0 0,0 0,0 0,0 0,0 0,0 0,0 1,0-1,0 0,0 0,0 0,0 0,0 0,0 0,-1 0,1 0,0 0,0 0,0 0,0 0,0 0,0 0,0 0,21 1,51-8,-87 9,1 0,0 1,0 0,-16 7,-13 3,-45-1,69-11,0 1,0 1,1 0,-20 7,34-8,22-9,28-5,-90 45,1-18,0-2,-1-2,-71 8,80-12,30-6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8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69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0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1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2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3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5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4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5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76"/>
    </inkml:context>
    <inkml:brush xml:id="br0">
      <inkml:brushProperty name="width" value="0.1" units="cm"/>
      <inkml:brushProperty name="height" value="0.2" units="cm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77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1 24575,'0'0'-8191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7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38 24575,'146'13'0,"312"-13"0,-653 7 0,24 13 0,67-7 0,138-16 0,1 1 0,48 4 0,-8 1 0,170-17 0,-170 8 0,154-14 0,-201 15 0,-52 3 0,-86 1 0,-93 3 0,156 4 0,-28 1 0,218-1 0,44-6 0,-498 7 0,176 6 0,72-6 0,127-5 0,1 0 0,127-10 0,-46-2 0,-219 4 0,-9 6 0,50 0 0,29 0 0,13 0 0,99 0 0,-63 0 0,-36 0 0,-13 0 0,-85-2 0,-91 4 0,55 3 0,100-4 0,21-1 0,7 1 0,88 0 0,96-3 0,-157-2 0,-54 2 0,-91 0 0,-104 4 0,211-2 0,0 1 0,0 0 0,1 0 0,-1 0 0,0 1 0,1 0 0,-10 4 0,20-4 0,-1-1 0,0 0 0,1 0 0,-1 0 0,1-1 0,-1 1 0,1-1 0,-1 0 0,1 0 0,-1 0 0,6-1 0,-7 1 0,44 0 0,-42 0 0,-6 0 0,-25 0 0,-70 7 0,250-14 0,-234 7 0,142-11 0,95-11 0,-140 22 0,-12 0 0,-1 0 0,0 0 0,1 0 0,-1-1 0,0 1 0,0-1 0,1 0 0,4-1 0,-14 2 0,-1 1 0,0 0 0,1-1 0,-1-1 0,-10 0 0,-5-1 0,-363 2 0,599-7 0,-72-13 0,-410 21 0,246-1 0,275-7 0,-340 8 0,11-1 0,-79 11 0,123-5 0,57-4 0,24-2 0,162-7 0,-128 1 0,-260-1 0,91 7 0,62 0 0,33 0 0,57 1 0,69-2 0,-132 0 0,-11-1 0,-30 0 0,17 1 0,0 1 0,-27 3 0,-9 6 0,70-11 0,1 1 0,-1 0 0,1 1 0,21 2 0,9 1 0,-36-3 0,12 0 0,1 0 0,-1-2 0,1 0 0,21-5 0,-53 8 0,0-1 0,0 0 0,1 0 0,-22-5 0,-28 0 0,21 3 0,28 1 0,0 0 0,-1 1 0,1 0 0,0 1 0,-18 3 0,94 1 0,-26-3 0,-29 0 0,0-1 0,0-1 0,0 0 0,0 0 0,0-1 0,0 0 0,0-1 0,15-4 0,-31 7 0,-1 0 0,0-1 0,1 0 0,-1 0 0,-10-2 0,-5 1 0,-3 0 0,17 0 0,0 0 0,0 1 0,0 0 0,0 1 0,-11 2 0,84 2 0,135-11 0,-262 4 0,37 0 0,0 1 0,-1 2 0,1 0 0,-26 6 0,73-9 0,0 2 0,27 2 0,11 0 0,-9-2 0,-48 0 0,-7 0 0,-26 0 0,-41 0 0,128 7 0,42-7 0,-59 0 0,-33 0 0,-12 0 0,-17-1 0,-1 1 0,1 1 0,0 2 0,-1 0 0,1 1 0,-29 9 0,135-9 0,185-18 0,-527 14 0,467 0 0,-398-1 0,210-2 0,0 1 0,30 2 0,-39 0 0,-96-14 0,27 8 0,315 6 0,-364 0 0,62 0 0,35 0 0,12 0 0,82-2 0,90 4 0,-274 12 0,9-2 0,185-16 0,105 8 0,-171-2 0,33 4 0,-127 0 0,-21-6-1365,80 0-5461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7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27 1 24575,'95'0'0,"-56"0"0,-33 0 0,-12 0 0,-17 0 0,-1 1 0,1 1 0,0 1 0,-34 9 0,46-6 0,32-5 0,37-7 0,-43 1-1365,-10 5-5461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24575,'1'0'0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147 282 24575,'139'-14'0,"-134"13"0,-7 0 0,-18-1 0,-32 4 0,-2 1 0,56-3 0,27 0 0,-28 0 0,0 0 0,0 1 0,0-1 0,0-1 0,0 1 0,0 0 0,0 0 0,0 0 0,0 0 0,0-1 0,0 1 0,0 0 0,0-1 0,0 1 0,0-1 0,0 1 0,0-1 0,0 0 0,0 1 0,-1-1 0,1 0 0,0 0 0,-4-1 0,0 1 0,-1 0 0,1 0 0,-1 0 0,1 1 0,-1-1 0,1 1 0,-1 0 0,1 0 0,-1 0 0,-5 1 0,7-1 0,-49 0 0,48 0 0,6 0 0,28 0 0,-13 1 0,-8-1 0,0 0 0,0 0 0,1-1 0,-1 0 0,12-4 0,-71 9 0,40-5 0,1 1 0,0 1 0,0-1 0,0 1 0,-11 3 0,-13 1 0,-64 1 0,97-6 0,3 0 0,50-1 0,73-11 0,-8 4 0,-7 2 0,-66 0 0,31-1 0,-101 8 0,-46 7 0,42-3 0,-46 1 0,-2 7 0,225-27 0,30-5 0,13 5 0,13-19 0,-133 20 0,33 1 0,62-2 0,-68 7 0,86-13 0,-138 16 0,46-11 0,119-17 0,-20 11 0,-144 16 0,148-10 0,-111 8 0,54 0 0,-71 1 0,-1 3 0,83 6 0,-64 10 0,-60-10 0,1 0 0,34 10 0,-36-7 0,0-2 0,40 3 0,-29-4 0,128 18 0,-25-1 0,54-7 0,-88 0 0,120 20 0,-147-20 0,-58-8 0,2-2 0,37 3 0,-30-5 0,0 2 0,31 7 0,27 2 0,-19-1-1365,-63-10-5461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24575,'65'-1'0,"68"2"0,66 13 0,-14 6 0,-13-7 0,-121-8 0,70 3 0,18 5 0,-47 0 0,74 1 0,-14-1 0,66-7 0,-79 1 0,40 6 0,151-13-1365,-324 0-5461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210 74 24575,'159'-7'0,"57"20"0,-214-13 0,69 8 0,83 4 0,-2 1 0,-19-6 0,32-1 0,-33 1 0,113 6 0,-40-6 0,-97-8 0,49 2 0,34 6 0,-165-3 0,-43-2 0,-621-2 0,624 0 0,0 1 0,-1 1 0,1 0 0,-19 6 0,91 6 0,147-21 0,-35 9 0,77-4 0,-228-2 0,-29-1 0,-33 1 0,-338-3 0,459 14 0,114-17 0,10 0 0,-373-3 0,-31 13 0,280 6 0,29-4 0,96-4 0,-275-4 0,-65 3 0,-130 6 0,256-2 0,15 1 0,32 0 0,54-1 0,-67-1 0,245-7 0,-243 6 0,35-5 0,-125 0 0,12 4 0,36 1 0,0 0 0,0 1 0,1 0 0,-1 1 0,-27 6 0,110-6 0,-23 1 0,-34-2 0,26 0 0,57-7 0,-168 9 0,45-3 0,28 0 0,14 1 0,99 0 0,-65 0 0,-35 0 0,-12 0 0,-50 2 0,32-1 0,49-4 0,2-1 0,-53 2 0,-258 15 0,42-6 0,100-1 0,-12 1 0,248 0 0,160-22 0,-193 9 0,-15 0 0,-307-1 0,136 5 0,-127 4 0,322 5 0,164 0 0,-176-7 0,-40 0 0,-39 0 0,-210-7 0,-359 7 0,676 14 0,38-14 0,154-7 0,-191 0 0,-279 0 0,-152 1 0,255 6 0,72 0 0,23 1 0,22 2 0,-4 1 0,1 0 0,-1-2 0,42-3 0,-30 1 0,201 0 0,-361-7 0,-292-6 0,716 20 0,-279-6 0,-18 0 0,0 0 0,1-1 0,-1 0 0,0-1 0,0 1 0,1-1 0,-1 0 0,8-3 0,-59-6 0,-512 11 0,699 5 0,-55-6 0,-68 0 0,-31 0 0,-219-13 0,36 0 0,165 13 0,-56-8 0,81 7 0,7 0 0,14 1 0,32 3 0,-42-3 0,170 7 0,-506-27 0,97 3 0,199 14 0,313 10 0,-256-7 0,-17 0 0,-18-4 0,-1 0 0,-24-6 0,-1 3 0,-73-7 0,106 13 0,-43-4 0,-62-3 0,243 19 0,-52-2 0,64 4 0,-34-7 0,-489-12 0,293 6 0,195 13 0,405-13 0,-384 13 0,-110-13 0,1 1 0,-1 1 0,1 1 0,34 9 0,-24-5 0,-26-5 0,-28-2 0,14 0 0,-325-7 0,316 9 0,42 2 0,-3 0 0,27 3 0,0-2 0,0-2 0,80-6 0,-26 1 0,-218 0 0,43 2 0,54 1 0,19 1 0,47 4 0,1-2 0,96-6 0,-47 0 0,-42 2 0,-52 0 0,-7 0 0,-30 0 0,-199-14 0,141 14 0,73 0 0,29 0 0,243 0 0,-457-6 0,288 6 0,-52 0 0,-30 0 0,-12 0 0,-85 0 0,84 0 0,11 0 0,50 0 0,-7 0 0,-41 0 0,-6 0 0,-24 0 0,-59-7 0,124 7 0,-1 1 0,57 10 0,-61-6 0,-56-8 0,-85-4 0,71-2 0,36 9 0,0 0 0,0 0 0,0 0 0,0 0 0,0 0 0,0 0 0,0 0 0,0 0 0,0 0 0,0 0 0,0 0 0,0 0 0,0 0 0,0 0 0,1 0 0,-1 0 0,0 0 0,0 0 0,0 0 0,0 0 0,0 0 0,0 0 0,0 0 0,0-1 0,0 1 0,0 0 0,0 0 0,0 0 0,0 0 0,0 0 0,0 0 0,0 0 0,0 0 0,0 0 0,0 0 0,0 0 0,0 0 0,0-1 0,0 1 0,0 0 0,0 0 0,0 0 0,0 0 0,0 0 0,0 0 0,23 3 0,50 8 0,144 6 0,-166-17 0,-48 0 0,-6 0 0,-28 0 0,-222 0 0,458 6 0,-19-6 0,-206 0 0,0-2 0,-25-4 0,15 1 0,0 2 0,-1 1 0,1 1 0,-43 4 0,-5 0 0,43-5 0,56 4 0,210 5 0,-209-7 0,-82-7 0,-99 0 0,84 7 0,46 0 0,28 0 0,12 0 0,264 7 0,-496-14 0,208 8 0,10-1 0,0 1 0,-1-1 0,1 0 0,0 0 0,0 0 0,0 0 0,-1 0 0,1-1 0,0 1 0,-6-3 0,50 4 0,84 3 0,-56-7 0,-238-3 0,262 6 0,-78 0 0,-27 0 0,-10-1 0,17 1 0,16 3 0,-2-1 0,52 5 0,1-2 0,110-7 0,-122 1 0,-137-1 0,-93 4 0,253 5 0,3-7 0,-48 0 0,-26 0 0,-13 0 0,-115-7 0,252 14 0,-308-18 0,150 8 0,6-3 0,47 10 0,6 2 0,0-1 0,1-1 0,0-2 0,0 0 0,0-2 0,28-4 0,-45 0 0,-22-1 0,-22-3 0,32 8 0,-38-1 0,-5-1 0,100-4 0,-78 11 0,22 0 0,16-2 0,205-3 0,-219 1 0,-11 0 0,-30 1 0,-55 1 0,72-4 0,16 0 0,0 0 0,0 1 0,0 0 0,-1 0 0,1 0 0,0 1 0,0 0 0,0 0 0,0 1 0,0-1 0,-9 5 0,67-2 0,313-4 0,-577 0 0,310 7 0,8-7 0,-63 0 0,-34 0 0,-13 0 0,-216-7 0,159 7 0,56 0 0,9 0 0,31 0 0,20 2 0,-35 0 0,-1-1 0,1-1 0,-1-1 0,34-6 0,-165 4 0,50-1 0,40 2 0,37 1 0,186 8 0,-176-7 0,-42 0 0,-46 1 0,59 0 0,6 0 0,35 2 0,189-3 0,-271 0 0,-40-1 0,59 2 0,26-1 0,1 0 0,-1 0 0,0 1 0,0-1 0,0 0 0,0 0 0,0 0 0,0 0 0,0 0 0,0 0 0,0 0 0,0 0 0,0 0 0,0 1 0,0-1 0,0 0 0,0 0 0,0 0 0,0 0 0,0 0 0,0 0 0,0 0 0,0 0 0,0 0 0,0 1 0,-1-1 0,114 9 0,-66-8 0,-36-1 0,-12 0 0,-228-13 0,175 13 0,49 0 0,8 0 0,28 0 0,176 0 0,-449-6 0,418 6 0,-526 0 0,458 6 0,-65-5 0,39-1 0,-61-1 0,-27-3 0,-24 1 0,0 1 0,-34 1 0,-5 5 0,103-3 0,-24 0 0,0 0 0,1-1 0,-1 0 0,0-1 0,18-3 0,-86-1 0,8 7 0,45 0 0,33 0 0,12-3 31,-31 0-264,0 1 1,0 0-1,0 0 0,0 1 1,11 2-1,-15-2-6593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42 24575,'295'6'0,"-215"-6"0,-49 0 0,-28 0 0,-13 0 0,-279 0 0,563-13 0,-260 13 0,-12 1 0,1-1 0,-1 0 0,1 0 0,-1 0 0,0 0 0,1-1 0,-1 1 0,0 0 0,1-1 0,-1 0 0,4-1 0,-59-1 0,-233 3 0,494 0 0,-482 0 0,538-13 0,-194 13 0,-44 0 0,-39 0 0,-291 0 0,405 7 0,-68-7 0,50 0 0,-59-2 0,-21 1 0,-9 0 0,-30-3 0,-54 3 0,20 3 0,292-2 0,-442-7 0,214 7 0,25 0 0,56 0 0,-16 0 0,-55 0 0,-8 0 0,-30 0 0,26 1 0,11-1 0,22 3 0,41 0 0,234 4 0,-388-9 0,-91 4 0,108 4 0,402-8 0,-366-3 0,-1 2 0,1 1 0,-57 5 0,9 0 0,60-4 0,7 1 0,-1 0 0,1 1 0,-28 5 0,61-8 0,0 0 0,0 2 0,33 2 0,-1 0 0,9-1 0,25-1 0,-58 0 0,-21-1 0,-7 0 0,-199-11 0,202 12 0,99 0 0,-196-7 0,263 14 0,-121-7 0,-41 0 0,-7 0 0,-23 0 0,-115-7 0,53 3 0,53 2 0,31 2 0,11 0 0,176 0 0,-224-1 0,14 0 0,0 1 0,0 2 0,-38 6 0,36-4 0,22-4 0,1 0 0,0 1 0,0 0 0,0 0 0,-1 1 0,1 0 0,-7 3 0,66-3 0,251-9 0,-116 9 0,-237 6 0,-71 4 0,67-7 0,17-6 0,29 0 0,0 1 0,1-1 0,-1 2 0,0-1 0,0 1 0,-7 1 0,79 4 0,28-5 0,79-2 0,-157-4 0,-25-2 0,-28-2 0,-77 9 0,66 1 0,38-1 0,12 0 0,274 0 0,-416 0 0,251 13 0,4-12 0,84-2 0,-164-1 0,17-1 0,-37 2 0,-17 1 0,-212 0 0,491-7 0,-13-6 0,-464 19 0,161-2 0,68-1 0,357-3 0,-442-1 0,-60 2 0,108 1 0,14-1 0,33 1 0,58 0 0,133-2 0,-543 0 0,396-2 0,-35 0 0,64 5 0,-148-6 0,-64 2 0,-13-1 0,112 1 0,16 1 0,21 1 0,28-1 0,-167-7 0,42 7 0,41 0 0,37 0 0,33 1 0,-27 1 0,0-2 0,1 0 0,-1-2 0,31-6 0,-103 2 0,-1 6 0,48 0 0,6 0 0,27 0 0,68 0 0,-74 0 0,-31 0 0,-134-7 0,124 8 0,41 2 0,42 0 0,10-3 0,-48 0 0,-26 0 0,-13 0 0,-76-1 0,-89 2 0,62 13 0,563-15 0,-709 8 0,226-6 0,-1 1 0,-47 9 0,193-5 0,351-6 0,-535-7 0,-49 5 0,-105 4 0,221-1 0,11 0 0,26 2 0,45-1 0,2-1 0,82-2 0,-137-4 0,-39 1 0,-37-1 0,-46 6 0,59-1 0,33 0 0,12 0 0,65 1 0,74-3 0,-130-1 0,-23-1 0,-30-4 0,30 6 0,-68-1 0,47 3 0,28 0 0,13 1 0,61 0 0,76-3 0,-222-4 0,9 5 0,-67 2 0,205 6 0,44-5 0,66-3 0,-225 7 0,0-2 0,-55-2 0,66 1 0,54 1 0,185-4 0,-260-2 0,34 0 0,-1 1 0,1 1 0,0 1 0,0 0 0,-28 7 0,47-8 0,-1 0 0,0 0 0,0 0 0,0 0 0,0 0 0,0 0 0,0 0 0,0 0 0,0 0 0,0 0 0,0 0 0,0 0 0,0 0 0,1 0 0,-1 1 0,0-1 0,0 0 0,0 0 0,0 0 0,0 0 0,0 0 0,0 0 0,0 0 0,0 0 0,0 0 0,0 0 0,0 0 0,0 1 0,0-1 0,0 0 0,0 0 0,0 0 0,0 0 0,0 0 0,0 0 0,0 0 0,0 0 0,0 0 0,0 0 0,0 1 0,0-1 0,0 0 0,0 0 0,0 0 0,0 0 0,-1 0 0,19 3 0,22-1 0,141-9 0,-261 1 0,-56 14 0,82-4 0,-17 3 0,86-9 0,0 0 0,0 1 0,0 1 0,16 2 0,-12 0 0,0-2 0,33-3 0,-15-1 0,49 1 0,-15 1 0,-36 1 0,-33 2 0,-4-1 0,-19 0 0,-207 0 0,304 2 0,81-4 0,-237-4 0,15 6 0,42 0 0,37 0 0,43 1 0,60-3 0,-190-4 0,4 6 0,44 0 0,38 0 0,90 0 0,-60 0 0,-35 0 0,-13 0 0,-91-2 0,-101 4 0,193 0 0,22-1 0,44 1 0,-34-1 0,-92 0 0,-252 5 0,264-5 0,48-2 0,7 1 0,28 0 0,163 0 0,-388 7 0,139-7 0,50 0 0,7 0 0,30 0 0,729 0 0,-761 0 0,0 0 0,0 0 0,0-1 0,0 1 0,0 0 0,0 0 0,0 0 0,0 0 0,0 0 0,0 0 0,0 0 0,0 0 0,0-1 0,0 1 0,0 0 0,0 0 0,0 0 0,0 0 0,0 0 0,0 0 0,1 0 0,-26-5 0,-37-2 0,-10 8 0,45-1 0,38 0 0,242 0-1365,-247 0-5461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24575,'0'1'0,"1"1"0,2-1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0 24575,'0'0'-8191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24575,'0'0'-8191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24575,'0'0'-8191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8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717 68 24575,'115'-2'0,"120"4"0,-230-1 0,-7 1 0,-18-1 0,-32-2 0,-4-5 0,0 2 0,-81 5 0,136-1 0,348 0 0,-578-7 0,303 8 0,66-2 0,-211-5 0,-3 6 0,47 0 0,28 0 0,12 0 0,46 1 0,61-3 0,-238-11 0,75 13 0,41 0 0,6 0 0,25 0 0,103 14 0,-317-28 0,283 16 0,-55-3 0,-34 0 0,-12 1 0,-54 2 0,39 0 0,1-1 0,-1 0 0,0-2 0,0-1 0,-35-7 0,66 11 0,-1-1 0,1 0 0,-1-1 0,1 0 0,12-3 0,13 2 0,-11 1 0,-42 0 0,-76 0 0,56 0 0,31 0 0,13 0 0,30 3 0,-37-3 0,0 0 0,0 0 0,0 0 0,0 0 0,0 1 0,0-1 0,0 0 0,0 0 0,0 0 0,0 0 0,0 0 0,0 0 0,0 0 0,0 0 0,0 0 0,0 0 0,0 0 0,0 0 0,0 0 0,0 1 0,0-1 0,0 0 0,0 0 0,0 0 0,0 0 0,0 0 0,0 0 0,0 0 0,0 0 0,0 0 0,0 0 0,0 0 0,0 0 0,0 0 0,0 0 0,0 0 0,0 0 0,0 0 0,0 1 0,1-1 0,-1 0 0,0 0 0,-22 1 0,-71-2 0,56 1 0,31 0 0,13 0 0,-1 0 0,-24 0 0,-21 0 0,79 0 0,5 0 0,-41 0 0,-6 0 0,-24 0 0,-7-3 0,57-1 0,22 5 0,-42-1 0,-6 0 0,-24 0 0,-1 1 0,20 0 0,-1-1 0,1 1 0,-1-1 0,1 0 0,0-1 0,-1 0 0,1 0 0,-13-4 0,27 5 0,-1 1 0,1-1 0,0 1 0,-1-2 0,11 0 0,5-1 0,4 6 0,-27-2 0,-16-1 0,-17-5 0,32 2 0,22 1 0,290 14 0,-157-6 0,-90-1 0,45 1 0,-385-7 0,518 0 0,-488-7 0,175 7 0,45 0 0,39 1 0,62-3 0,79 4 0,-135 1 0,-42-1 0,-43-4 0,25 0 0,36 3 0,0-1 0,1 0 0,-1 0 0,1-1 0,-1 1 0,1-1 0,-11-4 0,87 3 0,1 2 0,-45 0 0,-39 0 0,-10-1 0,0-1 0,-39-8 0,91 12 0,0-1 0,43-4 0,-61 3 0,-160-7 0,124 7 0,25 0 0,14 0 0,12-1 0,-20 0 0,1 0 0,-1 1 0,1 0 0,-1 0 0,1 1 0,-1 0 0,13 3 0,-20-4 0,0 0 0,0 0 0,-1 0 0,1 0 0,0 0 0,0 0 0,0 0 0,0 0 0,0 0 0,0 0 0,0 1 0,0-1 0,0 0 0,0 0 0,-1 0 0,1 0 0,0 0 0,0 0 0,0 0 0,0 0 0,0 1 0,0-1 0,0 0 0,0 0 0,0 0 0,0 0 0,0 0 0,0 0 0,0 1 0,0-1 0,0 0 0,0 0 0,0 0 0,0 0 0,0 0 0,0 0 0,0 0 0,0 1 0,0-1 0,1 0 0,-1 0 0,0 0 0,0 0 0,0 0 0,0 0 0,0 0 0,0 0 0,0 0 0,0 0 0,0 1 0,0-1 0,1 0 0,-1 0 0,0 0 0,0 0 0,0 0 0,0 0 0,0 0 0,0 0 0,0 0 0,1 0 0,-1 0 0,0 0 0,0 0 0,-16 3 0,-20-1 0,0-3 0,24-1 0,0 1 0,0 1 0,0 0 0,0 1 0,0 0 0,-16 4 0,110-1 0,193-4 0,-343 1 0,-72-2 0,234-6 0,-58 5 0,-26 1 0,-1 0 0,1 1 0,0 0 0,-1 0 0,1 1 0,-1 0 0,1 0 0,14 5 0,-30-7 0,-1 1 0,0-1 0,1 1 0,-1 0 0,-10 2 0,-5 0 0,-60-2 0,50 0 0,29 0 0,13 0 0,114 0 0,-98 0 0,-23 0 0,-7 0 0,-81-9 0,58 5 0,109 5 0,-47-2 0,-31 1 0,-13 0 0,1 0 0,-6 0 0,0 0 0,0-1 0,0 0 0,-27-7 0,74 7 0,-25 0 0,0 0 0,0 1 0,0-1 0,0 2 0,13 1 0,-18 0 0,-10-1 0,-17 0 0,13-1 0,46 0 0,-22 0 0,-9-1 0,1 0 0,-1 1 0,1 0 0,-1 0 0,1 0 0,-1 0 0,1 1 0,-1 0 0,1 0 0,-1 0 0,1 0 0,-1 1 0,6 2 0,-58 0 0,-8-4 0,52 0 0,6 0 0,29 0 0,65 0 0,-58 0 0,-31 0 0,-13 0 0,-27 0 0,-53-6 0,142 9 0,80-6 0,-123 3 0,-126 0 0,66 0 0,36 0 0,13 0 0,18 0 0,16 0 0,59-7 0,-161 8 0,40-2 0,39 1 0,70 0 0,-54 0 0,-28 0 0,-12 0 0,-126 0 0,113 0 0,20 0 0,8 0 0,171 0 0,-383 0 0,304 0 0,-70 0 0,-24 0 0,-10 0 0,-145 0 0,44 0 0,63 0 0,36 0 0,13 0 0,50 0 0,-50 0 0,-6 0 0,-28 0 0,-51 0 0,50 0 0,29 0 0,12 0 0,48 0 0,-52 0 0,-6 0 0,-31 0 0,-255 0 0,392 0 0,-81 0 0,-23 0 0,-8 0 0,-202 0 0,282 0 0,-45 0 0,-39 0 0,-136 0 0,126 0 0,17 0 0,7 0 0,126 0 0,-102 0 0,-23 0 0,-8 0 0,-26 0 0,-8 1 0,-66-9 0,193 10 0,-51-3 0,-32 1 0,-14-1 0,-42 2 0,-54-2 0,94-2 0,18-2 0,20 0 0,-4 4 0,-13 0 0,1 1 0,-1 0 0,0 1 0,0 0 0,1 0 0,-1 1 0,0 1 0,14 5 0,-77-2 0,-353-6 0,521 0 0,-93 0 0,-21 0 0,-7 0 0,-51 2 0,36 0 0,1-2 0,-1 1 0,1-2 0,-1-1 0,1 0 0,-26-8 0,128 7 0,16 3 0,-59 0 0,-33 0 0,-12 0 0,-27 1 0,-35-2 0,125-6 0,-33 7 0,-42 0 0,-137 0 0,154 0 0,0 0 0,0 0 0,0 0 0,0 0 0,0 1 0,1-1 0,-1 0 0,0 0 0,0 0 0,0 0 0,0 0 0,0 0 0,0 0 0,0 0 0,0 0 0,0 0 0,0 0 0,0 0 0,0 0 0,0 0 0,0 1 0,0-1 0,0 0 0,0 0 0,0 0 0,0 0 0,0 0 0,0 0 0,0 0 0,0 0 0,0 0 0,0 0 0,0 0 0,0 1 0,0-1 0,0 0 0,0 0 0,0 0 0,17 4 0,25 3 0,-18-8 0,-6 0 0,1 0 0,-1 2 0,1 0 0,-1 1 0,0 1 0,25 7 0,-102-5 0,-21-6 0,-104 2 0,181 0 0,8 0 0,22 1 0,37 1 0,-36-4 0,-19 0 0,1 0 0,-1 1 0,0 0 0,1 1 0,-1-1 0,1 2 0,-1 0 0,0 0 0,16 6 0,-27-4 0,-15-2 0,-15 0 0,-71-2 0,61 0 0,34 0 0,13 0 0,187 7 0,-281-7 0,51-1 0,32 1 0,13 0 0,21-1 0,-20 0 0,-1 0 0,0 0 0,1 1 0,-1 0 0,0 1 0,1 0 0,-1 0 0,0 0 0,13 4 0,-20-5 0,-1 0 0,1 0 0,0 0 0,0 0 0,0 0 0,0 0 0,0 0 0,0 0 0,0 0 0,0 0 0,-1 0 0,1 0 0,0 0 0,0 0 0,0 0 0,0 0 0,0 0 0,0 0 0,0 0 0,0 0 0,0 1 0,-1-1 0,1 0 0,0 0 0,0 0 0,0 0 0,0 0 0,0 0 0,0 0 0,0 0 0,0 0 0,0 0 0,0 0 0,0 0 0,0 1 0,0-1 0,0 0 0,-1 0 0,1 0 0,0 0 0,0 0 0,0 0 0,0 0 0,0 0 0,0 0 0,0 1 0,0-1 0,0 0 0,0 0 0,0 0 0,0 0 0,0 0 0,1 0 0,-1 0 0,0 0 0,0 1 0,0-1 0,0 0 0,0 0 0,0 0 0,0 0 0,0 0 0,0 0 0,0 0 0,0 0 0,0 0 0,0 0 0,0 0 0,1 1 0,-17 1 0,-14 0 0,-48-2 0,49 0 0,27 0 0,12 0 0,42-2 0,-29 0 0,0 2 0,38 4 0,-119 2 0,-11-6 0,44 0 0,38 0 0,50 0 0,-59 0 0,-6 0 0,-35 0 0,-14 0 0,48 0 0,7 0 0,26 0 0,-117 7 0,139-7 0,-48 0 0,-7 0 0,-28 0 0,-38 0 0,44 0 0,37 0 0,41 0 0,-50 0 0,-6 0 0,-28 0 0,-29 0 0,36 0 0,40 0 0,26 0 0,-39 0 0,-6 0 0,-23 0 0,91 0 0,-48 0 0,-67 0 0,25 0 0,37 0 0,-87-8 0,281-24 0,-39 13 0,-80 13 0,-62 5 0,-21 1 0,-6 0 0,-126 13 0,127-13 0,-7 1 0,0-1 0,0 1 0,0 1 0,-13 3 0,69-1 0,27-4 0,-46 0 0,-28 0 0,-12 0 0,-1 0 0,-1 0 0,0 1 0,1 1 0,-1 0 0,-16 5 0,40-8 0,0 0 0,0 0 0,0 1 0,19 2 0,7 0 0,13-2 0,-47 0 0,-6 0 0,-28 0 0,-99 7 0,222-7 0,-52 0 0,-34 0 0,-12 0 0,-29-1 0,24 0 0,-1 0 0,0 1 0,0 0 0,0 1 0,0 1 0,-14 3 0,36-6 0,-1 0 0,1 1 0,-1 0 0,18 2 0,5 0 0,-1-2 0,-54 0 0,6-1 0,13 0 0,-1 0 0,1 1 0,-1 0 0,1 0 0,-1 0 0,0 0 0,1 1 0,0 0 0,-1 0 0,-7 2 0,65 0 0,-3-10 0,-129 7 0,47 0 0,28 1 0,14-1 0,168-7 0,-205 7 0,48 0 0,72 0 0,-56 0 0,-31 0 0,-13 0 0,-79 0 0,52 0 0,30 0 0,12 0 0,62 0 0,-44 0 0,-39 0 0,-121 7 0,116-6 0,32 1 0,30 1 0,22-3 0,-43 0 0,-38 0 0,-64 0 0,48 0 0,28 0 0,14 0 0,181-6 0,-68-1 0,-163 5 0,26 0 0,0 2 0,1-1 0,-1 2 0,0-1 0,-19 5 0,91 1 0,-51-6 0,-17-1 0,-32 1 0,17 1 0,77-1 0,-131 0 0,37 0 0,66 0 0,31 0 0,-51 0 0,-35 0 0,12 9 0,13-3 0,17-6 0,81-7 0,-42 5 0,-134 3 0,49-2 0,30 1 0,13 0 0,200-6 0,-272 6 0,58 0 0,8 0 0,33 0 0,25 0 0,-56 0 0,-9 0 0,-31 0 0,-21 0 0,51 0 0,7 0 0,30 0 0,-9-1 0,-16 0 0,1 0 0,-1 1 0,1 0 0,-1 1 0,11 2 0,-83 2 0,29-5 0,62 0 0,-62 0 0,33 0 0,6 0 0,23 0 0,43 0 0,-44 0 0,-37 0 0,-35-2 0,30 1 0,0 0 0,0 1 0,1 1 0,-24 3 0,120 2 0,-74-7 0,14 1 0,-16 2 0,-10 2 0,83-7 0,-29-2 0,54 1 0,-102 4 0,-5 0 0,-65 0 0,44 0 0,39 0 0,21 0 0,-10 1 0,0-1 0,0-1 0,36-7 0,-53 4 0,-21 2 0,-44 1 0,15 2 0,79 0 0,5 1 0,-29-1 0,0 0 0,1-1 0,-1 0 0,0 0 0,0-2 0,17-3 0,-106 1 0,42 4 0,33 0 0,4 0 0,19 0 0,78 0 0,-58 0 0,-34 0 0,-12 0 0,-55 0 0,30 0 0,43 0 0,47 0 0,-35 0 0,-40 0 0,-23-2 0,28 1 0,0 0 0,-1 0 0,1 1 0,-1 0 0,1 1 0,0 0 0,0 1 0,-16 4 0,32-7 0,1 1 0,0-1 0,-1 1 0,1 0 0,10 2 0,5 0 0,47-2 0,-44 0 0,-38 0 0,-64 0 0,69 0 0,10 0 0,39 0 0,58 0 0,-76 0 0,-30 0 0,-36 0 0,41 0 0,5 0 0,23 0 0,56 0 0,-50 0 0,-28 0 0,-14 0 0,-71 0 0,51 0 0,28 0 0,12 0 0,121 0 0,-110 0 0,-19 0 0,-6 0 0,-59 0 0,58 0 0,8 0 0,33 0 0,43 0 0,-53 0 0,-36 0 0,-28 0 0,64 0 0,-210 0 0,100 0 0,37 0 0,45 0 0,24 0 0,9 0 0,-54 0 0,-28 0 0,47 0 0,7 0 0,28 0 0,0 0 0,-54 0 0,-13 3 0,36-3 0,0 0 0,0 1 0,0-1 0,0 0 0,0 0 0,0 0 0,0 0 0,0 0 0,0 0 0,0 0 0,0 0 0,0 0 0,0 0 0,0 0 0,0 0 0,0 0 0,0 0 0,0 1 0,0-1 0,0 0 0,0 0 0,0 0 0,0 0 0,0 0 0,0 0 0,0 0 0,0 0 0,0 0 0,0 0 0,0 0 0,0 0 0,0 0 0,-1 0 0,1 0 0,0 0 0,0 1 0,0-1 0,0 0 0,0 0 0,0 0 0,0 0 0,0 0 0,21 1 0,-12-1 0,-13 0 0,-21-1 0,11 2 0,49-1 0,-46 0 0,-27 0 0,33 0 0,21 0 0,-68 5 0,95-7 0,-40 4 0,-30-1 0,-29-1 0,51 0 0,6 0 0,31 0 0,47 1 0,81-2 0,80-5 0,-342 6 0,76 0 0,23 0 0,11 0 0,194 0 0,-332-7 0,243 7 0,-65 0 0,-38 0 0,-11 0 0,-321 0 0,748 0 0,-408-1 0,-32-1 0,-30-2 0,-229 4 0,594 0 0,-451 0 0,104 0 0,22 0 0,8 0 0,93 0 0,-58 0 0,-33 0 0,-12 0 0,-6 0 0,2 0 0,0 0 0,0 0 0,0 1 0,-17 4 0,50-7 0,0 2 0,43 3 0,-162-3 0,57 0 0,32 0 0,13 0 0,119 7 0,-318-1 0,295-6 0,-58 0 0,-35 0 0,-13 0 0,-53 0 0,53 0 0,6 0 0,31 0 0,232-6 0,-326 7 0,-66-3 0,124 1 0,7 0 0,21-1 0,36 0 0,37 2 0,-58 0 0,-32 0 0,-14 0 0,-54 0 0,31 0 0,42 0 0,195-7 0,-342 14 0,130-6 0,9 0 0,20 1 0,36 1 0,-24-2 0,-26 1 0,0-2 0,0 1 0,0-1 0,1-1 0,19-4 0,-90 0 0,33 3 0,45-2 0,44 5 0,-52 1 0,0-2 0,0 1 0,0-1 0,0-1 0,0 0 0,12-3 0,-35 2 0,8 2 0,0-1 0,0 1 0,0-1 0,1 1 0,-1-1 0,0 0 0,0-1 0,1 1 0,-1-1 0,1 1 0,-5-4 0,8 4 0,1 1 0,-1-1 0,1 0 0,-1 1 0,1-1 0,0 0 0,-1 1 0,1-1 0,0 1 0,0-1 0,-1 1 0,1-1 0,0 1 0,0 0 0,0-1 0,0 1 0,-1 0 0,1 0 0,0 0 0,0 0 0,0-1 0,0 1 0,0 0 0,0 1 0,0-1 0,0 0 0,34 0 0,-29 1 0,25-5 0,-54 1 0,-19 3 0,40 0 0,5 0 0,23 0 0,25 0 0,-48 0 0,-6 0 0,-27 0 0,-26 0 0,51 0 0,7 0 0,29 0 0,11 0 0,43 0 0,-58 1 0,-22 0 0,-7 0 0,-14 5 0,19-3 0,33-2 0,-10 1 0,-72 3 0,24-6 0,15 0 0,1 1 0,0-1 0,0 1 0,-1 1 0,1-1 0,0 1 0,0 0 0,0 0 0,-8 3 0,59-4 0,-25 2 0,139-2-1365,-153 0-5461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2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24575,'1'0'0,"2"0"0,1 0 0,1 0 0,1 0 0,0 0 0,1 0 0,0 0 0,0 0 0,0 0 0,0 0 0,-1 0 0,1 0 0,-1 0-8191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2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24575,'1'0'0,"2"0"0,1 0 0,1 0 0,1 0 0,0 0 0,1 0 0,-1 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2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1686 90 24575,'320'0'0,"-528"7"0,191-3 0,31 0 0,30 1 0,41-5 0,-52 0 0,-29 0 0,-12 0 0,-241 0 0,471 0 0,-404 0 0,417-7 0,-150 7 0,-52 0 0,-30 0 0,-11 0 0,-82 0 0,54 0 0,31 0 0,13 0 0,142 0 0,-131 0 0,-16 0 0,-6 0 0,-199 0 0,424 0 0,-295 0 0,45 0 0,39 0 0,372-6 0,-460-5 0,17 1 0,-10-1 0,81 12 0,0 0 0,0 0 0,1-1 0,17-2 0,8 0 0,-32 1 0,-11 0 0,-24-1 0,-46-1 0,54 2 0,38-1 0,37-2 0,24 4 0,-245-13 0,188 13 0,30 0 0,55-7 0,-163 0 0,-25 1 0,191 6 0,-60 0 0,-37 0 0,-14 0 0,-106 0 0,85 0 0,21 0 0,10 0 0,133 7 0,64-7 0,-289 6 0,37-7 0,-55 2 0,176 6 0,25-7 0,-57 0 0,-34 0 0,-13 0 0,-19-1 0,17 0 0,-1 1 0,1-1 0,0 2 0,0-1 0,-12 3 0,85 3 0,27-6 0,-55 0 0,-32 0 0,-12 0 0,-54 0 0,37 0 0,39 0 0,111 0 0,-106 0 0,-23 0 0,-110 0 0,66 0 0,36 0 0,13 0 0,143 0 0,-230-7 0,51 7 0,31 0 0,6 0 0,18 0 0,37 0 0,-32 0 0,-41 0 0,-117-13 0,281 13 0,-320 13 0,-81 7 0,67-7 0,109 1 0,157-16 0,60 3 0,-139 0 0,-8 0 0,-22 1 0,-40 1 0,-37-3 0,62 0 0,34 0 0,13 0 0,92 0 0,-57 0 0,-32 0 0,-13 0 0,-119 7 0,173-8 0,0 0 0,-40 1 0,-20 2 0,-83 11 0,134-9 0,-11-2 0,-25-2 0,-11 0 0,-74 0 0,41 0 0,68 0 0,39 0 0,-59 0 0,-9 0 0,-35 0 0,-38 0 0,46 0 0,28 0 0,12 0 0,-3 1 0,0-1 0,0 0 0,-1-1 0,1 0 0,0 0 0,0-1 0,0 0 0,9-4 0,-24 7 0,1 0 0,-1-1 0,1 0 0,-1 0 0,-10-2 0,-5 1 0,-175-1 0,-199 4 0,154 5 0,78-1 0,81 1 0,226-14 0,22-13 0,-238 14 0,0 6 0,46 0 0,41 0 0,240 0 0,-542 0 0,556 0 0,-470-7 0,-103 7 0,339 2 0,-24-1 0,0 0 0,0-1 0,0 0 0,1-1 0,-1 0 0,19-5 0,-29 6 0,0 0 0,0 0 0,0 0 0,0 0 0,0 0 0,0 0 0,0 0 0,-1 0 0,1 0 0,0 0 0,0-1 0,0 1 0,0 0 0,0 0 0,0 0 0,0 0 0,0 0 0,0 0 0,0 0 0,0 0 0,0 0 0,0 0 0,0-1 0,0 1 0,0 0 0,0 0 0,0 0 0,0 0 0,0 0 0,0 0 0,0 0 0,0 0 0,0-1 0,0 1 0,0 0 0,0 0 0,0 0 0,0 0 0,0 0 0,0 0 0,0 0 0,0 0 0,0 0 0,0 0 0,1-1 0,-1 1 0,0 0 0,0 0 0,0 0 0,0 0 0,0 0 0,0 0 0,0 0 0,0 0 0,0 0 0,1 0 0,-18-3 0,-20 1 0,-158-4 0,140 6 0,50 0 0,7 0 0,30 0 0,101-7 0,-98 0 0,-35 7 0,0 0 0,0 0 0,0 0 0,0 0 0,0 0 0,0 0 0,0 0 0,-1 0 0,1 0 0,0 0 0,0 0 0,0 0 0,0 0 0,0 0 0,0 0 0,0-1 0,0 1 0,0 0 0,0 0 0,0 0 0,0 0 0,0 0 0,0 0 0,-1 0 0,1 0 0,0 0 0,0 0 0,0 0 0,0-1 0,0 1 0,0 0 0,0 0 0,0 0 0,0 0 0,0 0 0,0 0 0,0 0 0,0 0 0,0 0 0,0 0 0,0-1 0,0 1 0,0 0 0,1 0 0,-1 0 0,0 0 0,0 0 0,0 0 0,0 0 0,0 0 0,0 0 0,0 0 0,0 0 0,0 0 0,0 0 0,0-1 0,0 1 0,0 0 0,0 0 0,0 0 0,1 0 0,-1 0 0,0 0 0,0 0 0,-21-3 0,-130-10 0,194 10 0,-39 2 0,-6 0 0,-25 0 0,-126-6 0,98 7 0,50 0 0,7 0 0,30 0 0,33 1 0,69-2 0,-208-5 0,5 6 0,44 0 0,38 0 0,256 0 0,-525 0 0,742 0 0,-478 1 0,-25 1 0,-28 1 0,-25-4 0,-85 2 0,227 6 0,222-7 0,-525 0 0,565-7 0,-232 7 0,-60 0 0,-33 0 0,-13 0 0,-245 7 0,425-7 0,-478 6 0,504-6 0,-361 0 0,251-6 0,-29-1 0,-116 6 0,-34 1 0,62-2 0,22 1 0,8 0 0,110-7 0,-168 7 0,-15 0 0,49 2 0,17 0 0,6 0 0,8 1 0,-1-1 0,1 0 0,-1-1 0,15-1 0,-17 0 0,0 0 0,1 1 0,-1 0 0,0 1 0,1 0 0,15 4 0,-44 2 0,-12-3 0,-380 9 0,372-10 0,35 0 0,26-2 0,57-3 0,89 4 0,-239 4 0,23-7 0,31-1 0,-1 2 0,0 0 0,0 0 0,0 2 0,-21 5 0,39-7 0,0 0 0,0 0 0,0 0 0,0 0 0,0 0 0,0 0 0,0 0 0,1 0 0,-1 0 0,0 0 0,0 0 0,0 0 0,0 0 0,0 0 0,0 0 0,0 0 0,0 0 0,0 0 0,0 0 0,0 0 0,0 1 0,0-1 0,0 0 0,0 0 0,1 0 0,-1 0 0,0 0 0,0 0 0,0 0 0,0 0 0,0 0 0,0 0 0,0 1 0,0-1 0,0 0 0,0 0 0,0 0 0,0 0 0,0 0 0,0 0 0,0 0 0,-1 0 0,1 0 0,0 0 0,0 1 0,19 1 0,23 1 0,5-5 0,-30 0 0,0 1 0,1 1 0,-1 1 0,24 4 0,-153 0 0,-44 2 0,323-7 0,-290 13 0,115-12 0,-2-1 0,0 1 0,-1 0 0,1 1 0,-11 4 0,98-4 0,15-2 0,-55 0 0,-32 0 0,-12 0 0,-91 8 0,54-3 0,14-4 0,53-2 0,160-5 0,-210 6 0,49 0 0,214 0 0,-471 0 0,443 0 0,-424-1 0,266-4 0,0 2 0,66 5 0,-747-2 0,623 1 0,25 1 0,28 2 0,67-4 0,-65 0 0,-37 0 0,-12 0 0,-101 0 0,60 0 0,36 0 0,12 0 0,67 1 0,76-2 0,-92-6 0,-136 8 0,-56-2 0,74-3 0,23 2 0,35 2 0,15 0 0,65 1 0,81-3 0,-149-1 0,-25-2 0,-27 0 0,-95-1 0,114 5 0,16 1 0,1 0 0,-1-1 0,0 0 0,0 0 0,1-1 0,-11-3 0,80 2 0,140-3 0,-123-2 0,-143 3 0,-114-2 0,175 5 0,9-1 0,23-6 0,-2 1 0,-74 3 0,31 6 0,12 0 0,0 0 0,1-1 0,-1 0 0,0 0 0,0-1 0,0 1 0,-8-3 0,64-2 0,-27 5 0,-22 0 0,-7 0 0,-8 0 0,-49 0 0,57 0 0,8 0 0,33 0 0,3-3 0,-35 2 0,-15 4 0,1-1 0,-40 8 0,-88 5 0,131-14 0,-5-1 0,-1 0 0,1 1 0,-1 1 0,1 0 0,0 1 0,-24 8 0,58-6 0,13-3 0,191-2 0,-286 7 0,54-7 0,-6-1 0,-1 1 0,0 0 0,1 1 0,-1 0 0,1 1 0,-24 7 0,55-3 0,13-5 0,19-6 0,-42 4 0,1-1 0,0 1 0,0 0 0,0 1 0,0 1 0,0-1 0,15 4 0,-42 3 0,-11-2 0,-61-5 0,54 0 0,30 0 0,13 0 0,126 7 0,-214-1 0,69-6 0,1 0 0,1 0 0,-1 0 0,1 1 0,0 0 0,-10 3 0,85-6 0,-52 4 0,-49-1 0,-7-1 0,69 0 0,111 6 0,-295-18 0,8-2 0,352 20 0,-501-5 0,397-8 0,-20 7 0,-49 0 0,-28 0 0,-12 0 0,-179 0 0,367-7 0,-198 8 0,36 1 0,37 2 0,-213 2 0,300-5 0,-220 5 0,29-6 0,48 0 0,7 0 0,26 0 0,49 0-1365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175 74 24575,'344'0'0,"-430"6"0,-103 1 0,440-7 0,-331 0 0,54 0 0,35 0 0,71 0 0,-49 0 0,-29 0 0,-12 0 0,-198 0 0,405 0 0,-281 6 0,39-6 0,42 0 0,5 0 0,24 0 0,53 0 0,-48 0 0,-29 0 0,-12 0 0,-99 0 0,63 0 0,36 0 0,13 0 0,50 6 0,-138-11 0,50 4 0,35 1 0,0 0 0,0 0 0,0 0 0,0 0 0,0 0 0,0 0 0,0 0 0,21 0 0,214 0 0,-339 0 0,75 0 0,25 0 0,11 0 0,93 0 0,-72 0 0,-26 0 0,-9 0 0,-23 2 0,50 3 0,-15-4 0,-8 0 0,-19 0 0,-54 6 0,125-6 0,-30 0 0,-36 0 0,169-8 0,-152 7 0,0 0 0,0 0 0,0 0 0,0 0 0,0 0 0,0 0 0,0 0 0,0 0 0,0 0 0,0 0 0,-1 0 0,1 0 0,0 0 0,0 0 0,0 0 0,0 0 0,0-1 0,0 1 0,0 0 0,0 0 0,0 0 0,0 0 0,0 0 0,0 0 0,0 0 0,0 0 0,0 0 0,0 0 0,0-1 0,0 1 0,0 0 0,0 0 0,0 0 0,0 0 0,0 0 0,0 0 0,0 0 0,0 0 0,0 0 0,0 0 0,0-1 0,0 1 0,0 0 0,0 0 0,0 0 0,0 0 0,0 0 0,0 0 0,0 0 0,1 0 0,-19-7 0,-24-2 0,-32-2 0,23 1 0,-55-3 0,36 7 0,260-1 0,-181 7 0,0 0 0,0-1 0,0 0 0,1 0 0,16-6 0,-79 4 0,-155 2 0,233-3 0,1 1 0,34 0 0,-2 1 0,-60 2 0,-64 3 0,47-3 0,52-3 0,-24 2 0,0 0 0,0 0 0,-1-1 0,16-5 0,-31 8 0,0 0 0,0-1 0,0 1 0,0-2 0,-12-1 0,-6 1 0,12 1 0,-16 0 0,58 0 0,50 0 0,-49 0 0,-27 0 0,-13 0 0,-37 0 0,44 0 0,30 0 0,72 0 0,-76 0 0,-30 0 0,-188 0 0,264 0 0,-43 0 0,-38 0 0,-37 2 0,-81 15 0,36-3 0,92-14 0,0 0 0,1 0 0,-1 0 0,0 0 0,1 1 0,-1-1 0,0 1 0,1-1 0,-1 1 0,1-1 0,-1 1 0,1 0 0,-1 0 0,-2 1 0,5-1 0,0 0 0,0-1 0,0 1 0,0 0 0,0-1 0,0 1 0,0-1 0,1 0 0,-1 1 0,0-1 0,0 0 0,0 0 0,1 0 0,-1 1 0,0-1 0,0-1 0,0 1 0,1 0 0,-1 0 0,1-1 0,326-6 0,-517 14 0,182-6 0,-1-1 0,-1 0 0,1 1 0,0 0 0,-1 1 0,-8 2 0,65 0 0,24-4 0,-45 0 0,-38 0 0,-83 0 0,57 0 0,31 0 0,13 0 0,50 0 0,-52 0 0,-6 0 0,-31 0 0,11-1 0,28 0 0,-4 1 0,0 0 0,1 0 0,-1 0 0,0 0 0,0 1 0,0-1 0,0 1 0,0 0 0,4 1 0,-8-2 0,1 1 0,0-1 0,0 1 0,0-1 0,0 0 0,-1 1 0,1-1 0,0 1 0,0-1 0,-1 0 0,1 1 0,0-1 0,-1 0 0,1 1 0,-1-1 0,1 0 0,0 0 0,-1 1 0,1-1 0,-1 0 0,1 0 0,0 0 0,-1 1 0,1-1 0,-1 0 0,1 0 0,-1 0 0,1 0 0,-1 0 0,1 0 0,-1 0 0,1 0 0,0 0 0,-2 0 0,-18 3 0,-80 3 0,173 1 0,-4-7 0,-44 0 0,-38 0 0,-27 1 0,27 0 0,-1 0 0,0-1 0,1 0 0,-1-2 0,-21-3 0,130 2 0,-95 3 0,0 0 0,0 0 0,0 0 0,0 0 0,0 0 0,0-1 0,0 1 0,0 0 0,0 0 0,0 0 0,0 0 0,0 0 0,0 0 0,0 0 0,0 0 0,0 0 0,0 0 0,0 0 0,0 0 0,0-1 0,0 1 0,0 0 0,0 0 0,0 0 0,0 0 0,0 0 0,0 0 0,0 0 0,0 0 0,0 0 0,0 0 0,0 0 0,0 0 0,0 0 0,0-1 0,0 1 0,0 0 0,0 0 0,0 0 0,0 0 0,0 0 0,-15-4 0,-23-3 0,-92-1 0,81 3 0,46 4 0,11 0 0,30-1 0,53 0 0,-13 2 0,-48 0 0,-28 0 0,-12 0 0,-212 0 0,345 7-1365,-129-7-5461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71 24575,'7'-3'0,"-1"1"0,1 0 0,0 0 0,0 1 0,13-2 0,132-4 0,-121 4 0,-55 0 0,-74 10 0,235-17 0,-91 6 0,117-23 0,-178 28 0,1-1 0,-1 1 0,1 0 0,0 1 0,-1 1 0,1 0 0,-14 5 0,94-12 0,-12-2 0,-25 3 0,-1-1 0,28-8 0,-77 13 0,-34 4 0,-8 5 0,51-9 0,1 0 0,-1 1 0,-19 5 0,95-10 0,-24-5 0,-40 8 0,0 0 0,0 0 0,0 0 0,0 0 0,0 0 0,0 0 0,0 0 0,-1 0 0,1 0 0,0 0 0,0 0 0,0 0 0,0 0 0,0 0 0,0 0 0,0 0 0,0 0 0,0-1 0,0 1 0,0 0 0,0 0 0,0 0 0,0 0 0,0 0 0,0 0 0,0 0 0,-23 5 0,1 0 0,0 0 0,0-2 0,-25 1 0,69-6 0,0-2 0,23-6 0,-17 3 0,6-3 120,-32 8-321,-21 7-1083,14-4-5542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382 53 24575,'4'2'0,"-1"0"0,1 0 0,0-1 0,0 1 0,0-1 0,0 0 0,0 0 0,0 0 0,0-1 0,1 0 0,4 1 0,124 12 0,17-13 0,-167-2 0,-1 0 0,-33-8 0,33 6 0,0 1 0,0 0 0,-20 0 0,7 3 0,-3 0 0,73 0 0,61 7 0,-10-1 0,-129-7 0,29 0 0,33 3 0,91 12 0,-82-11 0,-56 0 0,-107-3 0,183 12 0,-43-8 0,0-2 0,0 1 0,0-1 0,20 2 0,-8-5 0,-48 0 0,-16-2 0,-32-6 0,212 23 0,-106-10 0,-54-2 0,-10-4 0,58 4 0,58 12 0,-55-14 0,-26 0 0,-29 0 0,-22-5 0,44 5 0,22 4 0,-9-2 0,72 5 0,-50-7 0,-27-2 0,-13-1 0,-75-10 0,97 10 0,-5 3 0,-20-1 0,-100-9 0,8 0 0,253 24 0,-199-28 0,-6 8 0,71 6 0,1 2 0,-1 0 0,0 0 0,18 7 0,-95-4 0,75-5 0,-22 2 0,-3 1 0,34-2 0,41 0 0,-58-1 0,-6 0 0,-34-1 0,122 15 0,-48-19 0,-35 1 0,-24 0 0,-88-2 0,81 5 0,24 1 0,10 0 0,8-2 0,-23-1 0,-39-4 0,27 4 0,-56-2 0,146 5 0,-41 0 0,-39 0 0,-18-6 0,30 4 0,15 4 0,1 4 0,-25-2 0,-33-2 0,37-2 0,-17 2 0,24 0 0,35 4 0,-15-3 0,-67-5 0,26 3 0,27 1 0,78 10 0,-81-12 0,8 0 0,-37-7 0,-18-1 0,-76-3 0,48 5 0,33 1 0,36 5 0,0 0 0,0 0 0,0 0 0,0 0 0,0 0 0,0 0 0,0 0 0,0 0 0,0 0 0,0 0 0,0 0 0,0 0 0,0 0 0,0 0 0,0 0 0,0 0 0,0-1 0,0 1 0,0 0 0,0 0 0,0 0 0,0 0 0,0 0 0,0 0 0,0 0 0,0 0 0,0 0 0,0 0 0,0 0 0,0 0 0,0 0 0,0 0 0,0 0 0,0-1 0,22 1 0,100 7 0,-227-14 0,193 7 0,-101-8 0,-10 1 0,-7 1 0,1 1 0,-57-2 0,135 13 0,-55-7 0,1 0 0,-1 1 0,1 0 0,-1 0 0,1 0 0,-7 1 0,-10 1 0,30-1 0,0 1 0,0 0 0,0 0 0,0 1 0,7 4 0,-68-11 0,38 4 0,22 2 0,31 3 0,-31-4 0,-28-3 0,-52-4 0,132 16 0,-4 0 0,-69-10 0,-1-1 0,1-1 0,-1 0 0,1-1 0,-1 0 0,1-2 0,-13-5 0,27 10 0,0 0 0,0 0 0,0 0 0,0 0 0,0 0 0,0 0 0,0 0 0,1-1 0,-19-8 0,-50-8 0,103 24 0,-27-5 0,-20-4 0,44 10 0,-35-4 0,-19-3 0,7-1 0,-1-1 0,0 0 0,-22-5 0,173 26 0,-155-21 0,16 1 0,1 0 0,-1 0 0,1 0 0,-1-1 0,1 1 0,-1-1 0,1 0 0,-1 0 0,1 0 0,-6-3 0,13 7 0,-2-1 0,-7-2 0,-8 0 0,-9-4 0,41 1 0,-24-2 0,-22-6 0,-39-6 0,43 14 0,0-1 0,-25-7 0,13 3 0,119 14 0,-74-6 0,-5 0 0,0 0 0,1 0 0,-1 0 0,0 0 0,0 1 0,0 0 0,0 0 0,0 1 0,0-1 0,6 4 0,-16-6 0,1 1 0,-1 0 0,1 1 0,-1-1 0,0 1 0,1 0 0,-1 0 0,1 0 0,-1 1 0,-4 2 0,8-4 0,1 1 0,-1 0 0,0-1 0,1 1 0,-1-1 0,0 1 0,0-1 0,1 0 0,-1 1 0,0-1 0,0 0 0,0 0 0,0 1 0,1-1 0,-1 0 0,0 0 0,0 0 0,0 0 0,0 0 0,0 0 0,0 0 0,-1-1 0,-31 1 0,28 0 0,-10 2 0,27 5 0,3 0 0,-2-3 0,1-1 0,0 0 0,0-1 0,0 0 0,1-1 0,-1-1 0,0 0 0,28-4 0,-108-3-1365,60 7-5461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402 47 24575,'90'14'0,"-123"-14"0,-45-1 0,57 0 0,30-3 0,93 1 0,-60 4 0,-34 0 0,-13-1 0,-80 0 0,92 0 0,-9 2 0,-16 3 0,3 0 0,27-1 0,0-1 0,0 0 0,1-1 0,-1-1 0,1 1 0,24-2 0,-120-1 0,45 1 0,36 0 0,18 0 0,89 7 0,-185-17 0,17 0 0,136 3 0,-49 8 0,0-2 0,-52-8 0,-27 1 0,-71-1 0,120 9 0,58 1 0,10-1 0,-47 0 0,-22-1 0,-21 0 0,18 1 0,1 0 0,-1-1 0,1 0 0,0 0 0,-1-1 0,-12-4 0,79 14 0,-48-2 0,-16-3 0,-32-2 0,6 1 0,34-2 0,-1 0 0,0 0 0,0 0 0,0 0 0,0 0 0,0 0 0,0 0 0,0 0 0,0 0 0,0 0 0,0 0 0,0 0 0,0 0 0,0 0 0,1 0 0,-1 0 0,0 0 0,0 1 0,0-1 0,0 0 0,0 0 0,0 0 0,0 0 0,0 0 0,0 0 0,0 0 0,0 0 0,0 0 0,0 0 0,0 0 0,0 1 0,0-1 0,0 0 0,0 0 0,0 0 0,0 0 0,0 0 0,0 0 0,0 0 0,0 0 0,0 0 0,0 0 0,0 0 0,0 0 0,0 1 0,0-1 0,-1 0 0,1 0 0,0 0 0,0 0 0,0 0 0,0 0 0,0 0 0,0 0 0,0 0 0,0 0 0,0 0 0,0 0 0,0 0 0,0 0 0,-1 0 0,14 4 0,12 1 0,-6-2 0,-43-3 0,-20 0 0,33 2 0,16 1 0,16 0 0,-15-3 0,-1 0 0,0 1 0,0 0 0,0 0 0,1 1 0,-1-1 0,8 5 0,-56-8 0,12-3 0,19 4 0,0 0 0,0-1 0,1-1 0,-1 0 0,1-1 0,-1 0 0,-11-6 0,32 12 0,-1-1 0,1 0 0,0 0 0,18-1 0,-34 0 0,-12 1 0,0-1 0,0-2 0,-32-5 0,116 2 0,1 5 0,-60 0 0,-8 0 0,-35 0 0,-40-7 0,129 8 0,-3 0 0,-41-2 0,-18 0 0,-118-5 0,116 4 0,21 1 0,22 2 0,-10 5 0,-21-4 0,-14-2 0,-11-1 0,7 1 0,1-2 0,-1 0 0,-23-5 0,107 8 0,-39-2 0,-41 0 0,-71-6 0,130 9 0,12-1 0,-45-2 0,-21-2 0,-57-3 0,59 6 0,8 0 0,36 1 0,-11 4 0,-43-6 0,-11-3-1365,22 4-5461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29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24575,'4'3'0,"-1"-1"0,1 1 0,0-1 0,0 0 0,0-1 0,0 1 0,1-1 0,-1 1 0,0-1 0,9 1 0,85 7 0,36 1 0,24-3 0,-59 0 0,166-1 0,-159 7 0,-87-11 0,-25-2 0,-34-6 0,14 2 0,-1 0 0,0 2 0,-46 2 0,34 1 0,156-1 0,-221-7 0,69 7 0,33 0 0,4 0 0,19 0 0,13 2 0,-24-1 0,1 0 0,-1-1 0,1 0 0,-1-1 0,17-3 0,-28 1 0,-11-1 0,-13-1 0,-46-2 0,171 7 0,-57 0 0,-36 1 0,-15-1 0,-14-1 0,-67 2 0,62 0 0,25 1 0,11 0 0,284 12 0,-352-15 0,-63 2 0,109 3 0,24 1 0,24 0 0,238-5 0,-338-2 0,-70 4 0,126 1 0,17 1 0,19 2 0,227-6 0,-481-7 0,305 14 0,117-7 0,-581 0 0,340-7-1365,41 7-5461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5 37 24575,'107'-2'0,"110"4"0,-210-1 0,0 0 0,0 0 0,0 0 0,0 1 0,10 4 0,-64-17 0,9 4 0,0 1 0,0 1 0,-43 2 0,93 4 0,1 0 0,-1 0 0,17 5 0,-70-6 0,-22-8 0,44 7 0,1-1 0,-1-1 0,-25-8 0,102 14 0,-19 7 0,0-2 0,74 5 0,-93-12 0,2 1 0,33 5 0,-68-6 0,7 0 0,-1 0 0,0 0 0,1-1 0,-1 0 0,-9-1 0,-2-5 0,0 2 0,-32-4 0,63 10 0,-1 0 0,0 0 0,19 8 0,40 7 0,-49-15 0,-4-2 0,1 2 0,-1 0 0,0 1 0,34 11 0,-132-28 0,52 6 0,51 7 0,69 15 0,-106-16 0,0 1 0,0-2 0,-23-7 0,23 5 0,-1 2 0,1-1 0,-1 2 0,-18-2 0,21 4 0,20 1 0,25 3 0,13 3 0,73 1 0,-280-20 0,161 12 0,1 0 0,-1 0 0,0 0 0,0 0 0,0 0 0,0 0 0,0 0 0,0 0 0,0 0 0,0 0 0,0 0 0,0 0 0,0 0 0,0 0 0,0 0 0,0 0 0,1 0 0,-1-1 0,0 1 0,0 0 0,0 0 0,0 0 0,0 0 0,0 0 0,0 0 0,0 0 0,0 0 0,0 0 0,0 0 0,0 0 0,0-1 0,0 1 0,0 0 0,0 0 0,0 0 0,0 0 0,0 0 0,0 0 0,0 0 0,0 0 0,0 0 0,0 0 0,-1-1 0,20-1 0,24 3 0,19 4 0,-54-6 0,-41 0 0,8 0 0,45-1 0,0 0 0,-47 1 0,4 1 0,53 2 0,15 1 0,160 25 0,-180-23 0,-42-4 0,-32-6 0,-74-3 0,318 21 0,-106-6 0,-136-11 0,43 4 0,14 2 0,9 2 0,9 1 0,1-2 0,47 0 0,-31-3 0,-41 0 0,-6 0 0,-25 0 0,-126-14 0,125 13 0,28 2 0,16 4 0,8-2 0,0-1 0,29-2 0,-10-2 0,-35 2 0,-13-1 0,-231 8 0,502 0 0,-223-5 0,-27-3 0,1 2 0,-1 0 0,1 1 0,-1 1 0,21 6 0,-23 0 0,-24-6 0,-24-4 0,-67-3 0,59 5 0,34 0 0,13-1 0,18 0 0,78 0 0,-66 2 0,-28-1 0,-11 0 0,-34 4 0,0-3 0,-1-1 0,-40-4 0,-6 1 0,-7 2-1365,86 0-5461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826 64 24575,'-225'-19'0,"213"19"0,-2 0 0,32 0 0,30 1 0,-29 1 0,0-1 0,0-2 0,28-3 0,-98-2 0,-51 6 0,60 0 0,34 0 0,13 0 0,33 1 0,-23 0 0,0 0 0,0-1 0,20-3 0,-92-11 0,-33 8 0,102 7 0,-7 0 0,0-1 0,1 1 0,-1-1 0,0 0 0,1 0 0,-1-1 0,0 0 0,1 1 0,6-4 0,-60-6 0,28 9 0,6-1 0,1 1 0,-1 0 0,1 2 0,-1-1 0,1 2 0,-1-1 0,1 2 0,-24 7 0,44-11 0,-1 0 0,1 1 0,0 0 0,-1 0 0,12 2 0,4-1 0,34-7 0,-70 8 0,11-2 0,12 1 0,0 1 0,43 2 0,1-2 0,56-4 0,-10-1 0,-2 10 0,-161-7 0,-115 6 0,69 14 0,121-21 0,0 0 0,0 1 0,0 0 0,20 4 0,23 1 0,183-19 0,-293 13 0,-137 3 0,259 11 0,-9-14 0,85 2 0,-107 3 0,-35-4 0,0 0 0,0 0 0,0 0 0,0 0 0,0 1 0,0-1 0,0 0 0,0 0 0,-1 0 0,1 0 0,0 0 0,0 0 0,0 0 0,0 0 0,0 0 0,0 0 0,0 0 0,0 0 0,0 0 0,1 0 0,-1 0 0,0 0 0,0 0 0,0 1 0,0-1 0,0 0 0,0 0 0,0 0 0,0 0 0,-21 0 0,-642 0 0,577-13 0,-13 8 0,68 4 0,27 1 0,11 0 0,193-7 0,-200 7 0,0 0 0,0 0 0,0 0 0,0-1 0,0 1 0,0 0 0,0 0 0,-1 0 0,1 0 0,0 0 0,0 0 0,0 0 0,0 0 0,0 0 0,0 0 0,0 0 0,0 0 0,0 0 0,0 0 0,0 0 0,0-1 0,0 1 0,0 0 0,0 0 0,0 0 0,0 0 0,0 0 0,0 0 0,0 0 0,0 0 0,0 0 0,0 0 0,0 0 0,0-1 0,0 1 0,0 0 0,0 0 0,0 0 0,0 0 0,-17-5 0,-25-1 0,-151 19 0,163-8 0,54-2 0,-24-3 0,28 0 0,0-1 0,0-1 0,0-1 0,36-9 0,-43 8 0,1 2 0,25 0 0,-11 1 0,-31 1 0,-12 0 0,-18 1 0,-1 0 0,1 2 0,-42 10 0,92-11 0,-10 0 0,1 0 0,-1-1 0,0-1 0,30-3 0,70-18 0,-189 31 0,46 2 0,27-5 0,18-4 0,200-4 0,31 2 0,-164 12 0,-58-8 0,0-1 0,36 1 0,63 3 0,-78-3 0,11 10 0,-26-4 0,-47-13 0,0 0 0,0 2 0,-1 0 0,-20 2 0,-10 0 0,8 0 0,28 0 0,0-1 0,0-1 0,0 0 0,0 0 0,0-1 0,0 0 0,0 0 0,-17-6 0,72 7 0,-24-1 0,28 3 0,-34 0 0,-1-1 0,0-1 0,0 0 0,0 0 0,1-2 0,-1 0 0,0 0 0,13-5 0,-92-5 0,24 13 0,33 0 0,1-1 0,-1 1 0,1-1 0,-1-1 0,0 1 0,1-1 0,0-1 0,-1 1 0,-13-6 0,79 10 0,-50-5 0,-8-1 0,-19-8 0,-31-7 0,11 11 0,36 7 0,5 0 0,21 4 0,2 1 0,1-2 0,-1-2 0,27 0 0,-123-8 0,-24 7 0,57 0 0,31 0 0,13 0 0,27 1 0,15 1 0,-39-3 0,-19-4 0,-14 1 0,24 4 0,17 0 0,21-2 0,-38 2 0,0 0 0,0 0 0,0 0 0,0 0 0,-1 0 0,1 0 0,0 0 0,0 0 0,0 0 0,0 0 0,0 0 0,0 0 0,0 0 0,0 0 0,0 0 0,0 0 0,0 0 0,0 0 0,-1-1 0,1 1 0,0 0 0,0 0 0,0 0 0,0 0 0,0 0 0,0 0 0,0 0 0,0 0 0,0 0 0,0 0 0,0 0 0,0-1 0,0 1 0,0 0 0,0 0 0,0 0 0,0 0 0,0 0 0,0 0 0,0 0 0,0 0 0,0 0 0,0 0 0,0-1 0,0 1 0,0 0 0,0 0 0,0 0 0,0 0 0,0 0 0,1 0 0,-1 0 0,0 0 0,0 0 0,0 0 0,0 0 0,0 0 0,0 0 0,0 0 0,-23-6 0,-52-3 0,97 11 0,-40-3 0,-3 1 0,41 6 0,41 7 0,-19-10 0,-29-3 0,0 1 0,0 0 0,-1 0 0,1 1 0,0 1 0,0 0 0,-1 1 0,0 1 0,0 0 0,16 9 0,7-2 0,-33-11 0,-1-1 0,1 0 0,0 1 0,0-1 0,-1 0 0,1 0 0,0 0 0,0 0 0,0 0 0,0 0 0,-1 0 0,1-1 0,0 1 0,0-1 0,-1 1 0,1-1 0,2-1 0,-7 0 0,0 1 0,-1-1 0,1 1 0,-1 0 0,1 0 0,-1 0 0,1 0 0,-1 1 0,-5-1 0,-211-5 0,197 7 0,16-1 0,0 1 0,-1-1 0,1 0 0,0-1 0,-11-2 0,76 2 0,-26 5 0,62 2 0,-22-8 0,54 3 0,-194-18 0,39 13 0,-55-1 0,82 5 0,5 0 0,3 0 0,14 1 0,0 2 0,36 8 0,-37-7 0,-8-1 0,-22-3 0,-21-8 0,42 13 0,1-1 0,0 0 0,0-1 0,0 0 0,0-1 0,0 0 0,14 0 0,88-1 0,-62-2 0,-25 1 0,-16 0 0,-34 0 0,-272 7 0,341 5 0,-38-9 0,0 0 0,0-1 0,0 0 0,1 0 0,-1-1 0,9 1 0,37 2 0,-40-2 0,1-1 0,-1 0 0,1-1 0,15-2 0,-79-29 0,36 26 0,-32-16 0,92 32 0,-39-8 0,-1-1 0,1 0 0,-1 0 0,1 0 0,11 1 0,16 4 0,-71-16 0,-51-7 0,22 5 0,46 7 0,15 3 0,16 5 0,-5-2 0,2 0-73,0 0 0,1 0 0,-1-1 0,0 0-1,1-1 1,11 0 0,-9-1-780,-5 1-5973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733 70 24575,'-133'-13'0,"113"12"0,11 1 0,1-1 0,-1 2 0,0-1 0,0 1 0,0 0 0,-16 5 0,25-6 0,0 0 0,0 1 0,0-1 0,0 0 0,0 0 0,-1 0 0,1 0 0,0 0 0,0 0 0,0 0 0,0 0 0,0 1 0,0-1 0,0 0 0,-1 0 0,1 0 0,0 0 0,0 0 0,0 1 0,0-1 0,0 0 0,0 0 0,0 0 0,0 0 0,0 1 0,0-1 0,0 0 0,0 0 0,0 0 0,0 0 0,0 1 0,0-1 0,0 0 0,0 0 0,0 0 0,0 0 0,0 1 0,0-1 0,0 0 0,1 0 0,-1 0 0,0 0 0,0 0 0,0 1 0,0-1 0,0 0 0,0 0 0,0 0 0,1 0 0,-1 0 0,0 0 0,0 0 0,0 1 0,15 9 0,15 5 0,-15-8 0,0-2 0,0 0 0,1-1 0,0 0 0,0-1 0,-1-1 0,27 0 0,-50-2 0,-1-1 0,0-1 0,1 1 0,-1-2 0,-9-3 0,-37-8 0,45 13 0,33 1 0,39 6 0,-8-3 0,-146-13 0,-6 0 0,58 11 0,29 0 0,0 0 0,0 0 0,0-1 0,1-1 0,-1 0 0,0 0 0,0-1 0,0-1 0,1 0 0,0 0 0,-13-6 0,5 1 0,-1 1 0,0 0 0,0 1 0,-1 2 0,-20-4 0,-3 2 0,18 3 0,0-2 0,-39-11 0,89 22 0,-1-1 0,0-1 0,43 2 0,-43-4 0,1 2 0,-42-2 0,-57-1 0,-59-2 0,122 0 0,13 2 0,22 2 0,-6-1 0,128 6 0,-122-7 0,-17 0 0,1-1 0,0 1 0,-1 0 0,1 0 0,13 5 0,-85-9 0,-18 1 0,50 3 0,29-1 0,13 0 0,5 1 0,0 1 0,0 0 0,22 6 0,-22-4 0,0 0 0,0-2 0,25 2 0,30 6 0,-56-7 0,-1-1 0,1 0 0,18 1 0,-44-3 0,-5 1 0,41 5 0,41 1 0,-52-7 0,1 1 0,-1 0 0,24 6 0,-13-4-1365,-19-3-5461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664 148 24575,'117'13'0,"-347"-40"0,205 24 0,0 0 0,-26-8 0,129 25 0,-47-9 0,58 2 0,-39-7 0,-41-1 0,-16-1 0,-181-28 0,97 16 0,60 10 0,0-1 0,-55-17 0,59 10 0,47 16 0,-3 2 0,-9-2 0,0-1 0,0 0 0,1-1 0,-1 0 0,1 0 0,-1-1 0,1 0 0,0 0 0,9-1 0,-58-24 0,28 17 0,1 0 0,0 1 0,0 1 0,-22-9 0,64 32 0,-18-12 0,-26-15 0,-42-9 0,29 15 0,-48-1 0,74 4 0,-28-2 0,19 2 0,30 5 0,-17-4 0,78 2 0,-51-3 0,-28-1 0,-13 1 0,-217-13 0,226 13 0,13-1 0,40 0 0,71 3 0,36 12 0,-144-14 0,0 2 0,0 0 0,-1 1 0,1 0 0,-1 1 0,0 1 0,17 7 0,-24-8 0,1 0 0,-1-1 0,1 0 0,-1-1 0,1 1 0,0-1 0,0-1 0,11 1 0,-10-1 0,1 1 0,-1 0 0,1 0 0,15 7 0,-92-13 0,32 1 0,-47 2 0,32 3 0,38-2 0,13 1 0,232 12 0,-376-27 0,161 16 0,0 0 0,0 2 0,20 5 0,1 1 0,-20-6 0,-34-7 0,-34-8 0,41 6 0,25 5 0,51 6 0,-41-3 0,-6-1 0,-41-2 0,-39-5 0,46 1 0,-1 1 0,1 1 0,-1 0 0,0 1 0,1 0 0,-1 1 0,-16 2 0,91 16 0,-24-13 0,68 1 0,-19-2 0,-79-2 0,-19-1 0,-23-3 0,8-5 0,0 2 0,0 1 0,0 1 0,-48 1 0,311 9 0,-252-8 0,-1-1 0,1-1 0,-22-5 0,-22-5 0,10 1 0,184 42 0,-118-25 0,-29-9 0,-23-6 0,8 7 0,27 4 0,18-1 0,111 13 0,-102-13 0,-1 0 0,48 8 0,-55-4 0,6 2 0,-44-4 0,-114-8 0,64 6 0,107 13 0,217-7 0,-360-12 0,243 12 0,-123-6 0,-11-1 0,0 1 0,0-1 0,0 1 0,0 0 0,0 0 0,1 1 0,-1-1 0,0 0 0,0 1 0,0 0 0,4 1 0,-55 2 0,-1-8 0,49 4 0,28 5 0,14 3 0,-15-2 0,0-1 0,54 2 0,-195-14 0,151 8 0,22 0 0,-47-2 0,-22-3 0,-102-6 0,65 9 0,36 1 0,12 2 0,80 5-1365,-77-6-5461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65 1 24575,'16'0'0,"-1"2"0,1 0 0,22 7 0,30 4 0,-36-8 0,-57-3 0,-13 0 0,26-1 0,1 0 0,0-1 0,0 0 0,-1-1 0,-18-3 0,60 5 0,-24-1 0,-29 0 0,-43 0 0,59 0 0,9 0 0,35 0 0,-14-2 0,-35-4 0,-43-4 0,51 9 0,-27 0 0,56 8 0,-16-5 0,-11-1 0,-16 1 0,11-1 0,31-1 0,33-1 0,59 2 0,-55 9 0,-42-7 0,0 0 0,32 1 0,-168-11 0,47 7 0,160 14 0,-72-13 0,0 0 0,30 7 0,2 1 0,-29-8 0,-14-1 0,0 0 0,0 1 0,0-1 0,0 1 0,0 1 0,0-1 0,8 4 0,-69-3 0,30-4 0,0-2 0,-31-9 0,72 17 0,1-2 0,0 0 0,31-1 0,20 2 0,-28-1 0,-30-2 0,0 0 0,0 1 0,-1 0 0,1 1 0,15 4 0,-15-3 0,0 0 0,1 0 0,0-2 0,0 1 0,16-1 0,38 6 0,-51-5 3,1 0-1,0-2 1,29-1-1,-8 0-1377,-31 1-5451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76 86 24575,'29'1'0,"7"0"0,-30-2 0,-15 0 0,-126-6 0,132 6 0,11 0 0,30-1 0,52 0 0,-29 1 0,63 2 0,-34 13 0,-130-16 0,25 1 0,0 0 0,0 1 0,-1 0 0,-18 4 0,25 2 0,25-2 0,22-1 0,-27-4 0,-18 1 0,-29 0 0,14 0 0,70 1 0,-27 0 0,-36 1 0,-38 1 0,-11-3 0,148-6 0,29-1 0,-109 6 0,0 1 0,0 0 0,0-1 0,0 0 0,0 0 0,-1 0 0,1 0 0,0-1 0,0 1 0,-1-1 0,6-3 0,-9 4 0,1 1 0,-1 0 0,0-1 0,1 1 0,-1 0 0,0-1 0,0 1 0,1-1 0,-1 1 0,0 0 0,0-1 0,0 1 0,0-1 0,1 1 0,-1-1 0,0 1 0,0 0 0,0-1 0,0 1 0,0-1 0,0 1 0,0-1 0,0 1 0,0-1 0,0 1 0,-1 0 0,1-1 0,0 1 0,0-1 0,0 1 0,0 0 0,-1-1 0,1 0 0,-26-16 0,0 10 0,21 6 0,0 0 0,0-1 0,0 0 0,0 1 0,0-1 0,-6-5 0,65 5 0,-32 3 0,-14 0 0,-1-1 0,0 0 0,1 0 0,-1 0 0,11-3 0,-84-2 0,34-1 0,21 2 0,17 0 0,-10 7 0,11 2 0,13 1 0,44-7 0,59 2 0,-229 20 0,93-19 0,-41 9 0,51-10 0,-1-1 0,1 1 0,0 1 0,0-1 0,-1 0 0,1 1 0,0 0 0,0-1 0,0 1 0,1 0 0,-6 5 0,8-7 0,0 0 0,0 0 0,0 1 0,0-1 0,0 0 0,0 0 0,0 0 0,0 1 0,0-1 0,0 0 0,-1 0 0,1 1 0,0-1 0,0 0 0,0 0 0,1 1 0,-1-1 0,0 0 0,0 0 0,0 0 0,0 1 0,0-1 0,0 0 0,0 0 0,0 1 0,0-1 0,0 0 0,1 0 0,-1 0 0,0 0 0,0 1 0,0-1 0,0 0 0,1 0 0,-1 0 0,0 0 0,0 0 0,0 1 0,1-1 0,-1 0 0,0 0 0,0 0 0,1 0 0,16 5 0,17-1 0,247-5 0,-389 1-1365,102 0-5461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278 153 24575,'79'0'0,"-49"0"0,-28 0 0,-12 0 0,-96 0 0,62 0 0,35 0 0,12 0 0,66-10 0,-55 7 0,-1 0 0,1 1 0,17 0 0,0 2 0,-54 0 0,-24-2 0,34 0 0,-1 1 0,1 1 0,-1 0 0,1 1 0,0 0 0,-1 1 0,-24 7 0,97-4 0,-11-14 0,-43 7 0,1 0 0,0 1 0,1 0 0,-1 0 0,0 0 0,0 1 0,0-1 0,9 2 0,-15-1 0,0 0 0,0 0 0,1 0 0,-1 0 0,0 0 0,0 0 0,0 0 0,1 0 0,-1 0 0,0 0 0,0 0 0,0 0 0,0 0 0,1 0 0,-1 0 0,0 0 0,0 1 0,0-1 0,0 0 0,1 0 0,-1 0 0,0 0 0,0 0 0,0 0 0,0 0 0,0 1 0,1-1 0,-1 0 0,0 0 0,0 0 0,0 0 0,0 1 0,0-1 0,0 0 0,0 0 0,0 0 0,0 0 0,0 1 0,0-1 0,0 0 0,0 0 0,0 0 0,0 1 0,0-1 0,0 0 0,0 0 0,0 0 0,0 0 0,0 1 0,0-1 0,0 0 0,-11 10 0,-14 4 0,-52 6 0,61-16 0,0-1 0,-27 11 0,76-20 0,-9-5 0,-26 8 0,-13 2 0,-39 0 0,36-1 0,1 2 0,-1 0 0,1 1 0,0 0 0,-34 8 0,116-3 0,-35-7 0,-1 0 0,52-9 0,-12-5 0,-115 17 0,41-3 0,0 0 0,-1 1 0,1 0 0,-1 0 0,1 1 0,-1-1 0,1 1 0,-1 0 0,1 1 0,-9 2 0,71-1 0,102-35 0,-157 31 0,-5 1 0,-15-1 0,-23 2 0,32 0 0,0 0 0,0 1 0,0 1 0,1-1 0,-1 2 0,1-1 0,-10 6 0,71-6 0,12-10 0,-42 2 0,-37 3 0,7 2 0,1 0 0,-1 0 0,0 1 0,0 0 0,0 0 0,1 0 0,-1 1 0,1 0 0,-1 0 0,1 1 0,0 0 0,-9 5 0,16-9 0,-14-2 0,11 3 0,-170 0 0,76 13 0,162-13 0,-40 0 0,-39 1 0,-5-2 0,13 0 0,0 0 0,0 1 0,0 0 0,0 0 0,0 0 0,0 0 0,0 1 0,1 0 0,-1 0 0,0 0 0,0 0 0,0 1 0,-8 4 0,59-3 0,-38-3 0,-4 0 0,-1 0 0,1 0 0,-1 0 0,1 0 0,-1-1 0,0 1 0,1-1 0,-1 0 0,4-1 0,-9 2 0,-1 1 0,1-1 0,0 0 0,-1 0 0,1 0 0,0 0 0,-1 0 0,1 0 0,0 0 0,-5-2 0,5 1 0,0 1 0,-1-1 0,1 1 0,0 0 0,-1-1 0,1 1 0,-1 0 0,1 0 0,0 1 0,-1-1 0,1 0 0,0 1 0,-1-1 0,1 1 0,0 0 0,-3 1 0,51-2 0,28-8 0,-42 5 0,54-10 0,93-7 0,8-5 0,-62-1 0,-33 19 0,-79 6 0,-25 1 0,-17-1 0,18 0 0,1 1 0,-1 0 0,0 0 0,0 1 0,1 1 0,-1 0 0,-16 5 0,10 2 0,24-5 0,35-7 0,-37 3 0,47-13 0,-43 10 0,0 0 0,0 0 0,0 1 0,19-1 0,-43 4 0,0 0 0,0 1 0,1 1 0,-1 0 0,-25 10 0,58-13 0,-10 0 0,0 1 0,0-2 0,0 1 0,13-3 0,76-16 0,-138 21 0,37-3 0,-1 1 0,1-1 0,-1 1 0,0 0 0,1 1 0,-1-1 0,1 1 0,-1 0 0,1 0 0,-1 0 0,1 1 0,0 0 0,-7 3 0,19-4 0,-1 1 0,1-1 0,-1-1 0,1 1 0,12-2 0,3-5 0,1 2 0,0 0 0,42-1 0,-79 4 0,6 1 0,1-1 0,-1 1 0,1 0 0,-1 0 0,0 1 0,1 0 0,-10 2 0,80 0 0,53-23 0,-76 15 0,49-13 0,-68 13 0,0 1 0,27-1 0,43-8 0,-80 11 0,0 1 0,0 0 0,21 0 0,-24 2 0,-1-1 0,1 0 0,0-1 0,0 0 0,-1 0 0,1-1 0,0 0 0,12-5 0,-21 7 0,0 0 0,0 0 0,0 0 0,0 0 0,-1 0 0,1 0 0,0 0 0,0-1 0,0 1 0,0 0 0,0 0 0,0 0 0,0 0 0,0 0 0,-1 0 0,1 0 0,0 0 0,0 0 0,0-1 0,0 1 0,0 0 0,0 0 0,0 0 0,0 0 0,0 0 0,0 0 0,0-1 0,0 1 0,0 0 0,0 0 0,0 0 0,0 0 0,0 0 0,0 0 0,0 0 0,0-1 0,0 1 0,0 0 0,0 0 0,0 0 0,0 0 0,0 0 0,0 0 0,0 0 0,1-1 0,-1 1 0,0 0 0,0 0 0,0 0 0,0 0 0,0 0 0,0 0 0,0 0 0,0 0 0,0 0 0,1 0 0,-1 0 0,0-1 0,0 1 0,0 0 0,0 0 0,0 0 0,0 0 0,1 0 0,-1 0 0,0 0 0,0 0 0,-16-3 0,-19 1 0,-4 5 0,1 1 0,-50 11 0,34-4 0,44-10 0,-13 4 0,1-1 0,-1-2 0,-44 0 0,49-8 0,20-5 0,0 9 0,-1 1 0,1-1 0,0 1 0,0-1 0,0 1 0,0 0 0,0-1 0,0 1 0,1 0 0,-1 1 0,0-1 0,3 0 0,12-6 0,-35 3 0,-34 2 0,9 10 0,44-8 0,-1 0 0,0 0 0,0 0 0,0 0 0,0 0 0,0 0 0,0 0 0,0 0 0,0 0 0,0 1 0,0-1 0,0 0 0,0 0 0,0 0 0,0 0 0,0 0 0,0 0 0,0 0 0,0 0 0,0 1 0,0-1 0,0 0 0,0 0 0,0 0 0,0 0 0,0 0 0,0 0 0,0 0 0,0 0 0,0 0 0,0 1 0,0-1 0,0 0 0,0 0 0,0 0 0,-1 0 0,1 0 0,0 0 0,0 0 0,0 0 0,0 0 0,0 0 0,0 0 0,0 0 0,0 0 0,0 0 0,0 1 0,-1-1 0,1 0 0,0 0 0,0 0 0,0 0 0,0 0 0,0 0 0,0 0 0,0 0 0,0 0 0,-1 0 0,1 0 0,0-1 0,24 3 0,32-2 0,-11 0 0,-38 0 0,-19 0 0,-5 1 0,-1 1 0,1 1 0,0 1 0,0 0 0,1 1 0,-27 12 0,41-13 0,10-2 0,30 0 0,48-5 0,31-18 0,-152 25 52,29-4-254,-1 0-1,1 1 1,0 0-1,-1 0 1,1 0-1,-11 5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42 0 24575,'31'0'0,"-54"0"0,-22 3-1365,41-2-5461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0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24575,'2'0'0,"0"0"0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0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5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1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2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3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24575,'0'0'-8191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4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1 24575,'0'0'-8191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5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 24575,'0'0'-8191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6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72 221 24575,'-8'0'0,"-1"0"0,1 1 0,-1 1 0,0-1 0,1 2 0,-13 3 0,74 0 0,152-12 0,-196 5 0,1 1 0,0-1 0,-1-1 0,0 0 0,1 0 0,11-5 0,-80 2 0,-49 5 0,63 0 0,35 0 0,13 0 0,54-2 0,57-11 0,-12 1 0,-84 8 0,-28 0 0,-31-1 0,-1 5 0,20-1 0,-1 1 0,0 1 0,0 1 0,-41 10 0,115-6 0,155-19 0,-203 13 0,144-21 0,-128 16 0,4 0 0,-49 3 0,-37 1 0,-61 2 0,34 11 0,201-17 0,-29 5 0,-67 1 0,0 0 0,0-1 0,0-1 0,0 0 0,24-6 0,-64 13 0,-1-1 0,-32 1 0,-39 8 0,77-9 0,35-6 0,34-7 0,66-5 0,34-8 0,-73 8 0,-111 21 0,25-4 0,0-2 0,0 0 0,-1 0 0,-10 0 0,-3-1 0,-1 0 0,1 2 0,0 1 0,0 1 0,-31 10 0,119-18 0,12-8 0,-27 2 0,5-4 0,-43 10 0,-1 0 0,1 1 0,0 0 0,18-1 0,-3-1 0,-28 2 0,-14 1 0,-9 3 0,-1 0 0,0 2 0,1 1 0,-1 0 0,-35 15 0,34-11 0,20-6 0,28-8 0,140-25 0,-115 27 0,-37 3 0,0 0 0,0-1 0,0 0 0,0 0 0,10-4 0,-100 1 0,-27 14 0,74-5 0,-44 0 0,69-4 0,1-1 0,-1 2 0,0-1 0,1 1 0,-10 3 0,13-2 0,6-2 0,33-7 0,50-9 0,94-5 0,-162 17 0,-27 2 0,-29 3 0,9 10 0,34-9 0,19-3 0,195-38 0,-149 24 0,-95 32 0,-190 10 0,188-21 0,31-3 0,17-2 0,35-5 0,107-19 0,-34 2 0,-11 11 0,-99 7 0,-31 1 0,-30 2 0,-60 10 0,71-8 0,0 0 0,-56 15 0,73-11 0,39-8 0,41-9 0,-16 4 0,12-5 0,-132 7 0,10 14 0,-70 0 0,50-5 0,49 0 0,57-2 0,116-10 0,-103 3 0,68-16 0,-221 35 0,57-11 0,53-5 0,38 0 0,6-1 0,1-2 0,73-18 0,-19 2 0,-75 18 0,-7-1 0,-32 3 0,17 0 0,-28 1 0,0 1 0,0 2 0,1 0 0,-41 13 0,92-15 0,0-1 0,-1-1 0,21-2 0,10-5 0,68-3 0,-28 5 0,-64 0 0,-47 7 0,-26 8 0,-57 3 0,104-13 0,0 0 0,0 0 0,0 0 0,0 0 0,0 0 0,0 0 0,0 0 0,0 0 0,0 0 0,0 0 0,0 1 0,0-1 0,0 0 0,0 0 0,0 0 0,15 0 0,22-3 0,50-11 0,-68 12 0,0-1 0,0 0 0,34-12 0,-124 20 0,-83 2 0,140-7 0,16 0 0,100-8 0,-57 3 0,-26 4 0,-10 1 0,0-1 0,-1 0 0,1 0 0,0-1 0,13-4 0,-43 7 0,19-2 0,0 1 0,0 0 0,0 0 0,0-1 0,0 1 0,0 0 0,0 1 0,0-1 0,0 0 0,0 1 0,0-1 0,0 1 0,0-1 0,0 1 0,0 0 0,0 0 0,-3 2 0,50-1 0,21-15 0,117-5 0,-369 30 0,177-11 0,-28 1 0,22-1 0,-1 0 0,1 0 0,0 2 0,-22 5 0,119-4 0,244-24 0,-291 20 0,-32 0 0,-6 0 0,-18 0 0,-165 8 0,106-3 0,71-5 0,5 0 0,0 0 0,0 0 0,0 0 0,-1 1 0,1-1 0,0 1 0,0 0 0,0 0 0,0 0 0,-7 4 0,55-1 0,316-18 0,-327 14 0,29 0 0,-49 0 0,-26 0 0,-195 0 0,289-3 0,-47 2 0,0-1 0,36-6 0,75-4 0,-181 15 0,0-1 0,-51-5 0,9 1 0,-20 2 0,58 0 0,32 0 0,14 0 0,34 0 0,102-3 0,-231-1 0,90 4 0,11 0 0,282 0 0,-377-1 0,-87 2 0,250 6 0,19-7 0,-59 0 0,-33 0 0,-13 0 0,-21-1 0,18 0 0,0 1 0,-1-1 0,1 2 0,-1-1 0,1 2 0,0-1 0,-18 6 0,27-7 0,-1 0 0,1 0 0,0 0 0,0 0 0,0 0 0,0 0 0,0 0 0,-1 0 0,1 0 0,0 0 0,0 0 0,0 0 0,0 0 0,0 0 0,0 0 0,-1 0 0,1 0 0,0 0 0,0 0 0,0 0 0,0 1 0,0-1 0,0 0 0,0 0 0,-1 0 0,1 0 0,0 0 0,0 0 0,0 0 0,0 0 0,0 1 0,0-1 0,0 0 0,0 0 0,0 0 0,0 0 0,0 0 0,0 0 0,0 1 0,0-1 0,0 0 0,0 0 0,0 0 0,0 0 0,0 0 0,0 0 0,0 1 0,0-1 0,0 0 0,0 0 0,0 0 0,0 0 0,0 0 0,0 0 0,0 1 0,0-1 0,0 0 0,0 0 0,0 0 0,0 0 0,1 0 0,-1 0 0,0 0 0,0 0 0,0 1 0,0-1 0,0 0 0,15 3 0,18 0 0,39-3 0,-45 0 0,-38 0 0,-11-1 0,11 1 0,1-1 0,-1 1 0,1 1 0,-1 0 0,1 0 0,0 1 0,0 0 0,-12 5 0,29-8 0,-1 0 0,1 1 0,-1 0 0,1 0 0,10 2 0,5-1 0,32-1-1365,-59 0-5461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7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0 24575,'291'0'-1365,"-285"0"-5461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8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0 101 24575,'35'-1'0,"1"-2"0,-1-2 0,57-14 0,-42 6 0,64-22 0,-101 32 0,1 1 0,0 0 0,0 0 0,24 1 0,-23 1 0,8 1 0,-18 0 0,0-1 0,0 1 0,0-1 0,0-1 0,0 1 0,0 0 0,0-1 0,9-3 0,-72 0 0,41 4 0,-67 3 0,76-2 0,0 0 0,1 0 0,0 1 0,-1 0 0,1 0 0,0 0 0,0 1 0,-10 6 0,64-9 0,-28 1 0,-11-1 0,1 0 0,0-1 0,-1 0 0,15-3 0,-44 7 0,17-3 0,0 0 0,1 0 0,-1 1 0,0-1 0,1 1 0,-1 0 0,0 0 0,1 0 0,-1 0 0,1 1 0,0 0 0,-4 2 0,15-4 0,5 2 0,-25-2 0,-6-1 0,14 0 0,-1 1 0,1-1 0,-1 1 0,1 0 0,-1 0 0,1 1 0,-1-1 0,1 1 0,-1 0 0,1 0 0,0 0 0,-1 1 0,-6 3 0,63-1 0,-39-5 0,0 0 0,0-1 0,0-1 0,18-6 0,-18 5 0,-1 0 0,1 1 0,-1 1 0,27-2 0,44-3 0,-100 7 0,0 1 0,0 1 0,0 0 0,0 1 0,-19 6 0,120-6 0,45-3 0,-87-13 0,163-13 0,-106 26 0,-59 0 0,-32 0 0,-13 0 0,3 0 0,-31-1 0,0 1 0,0 2 0,0 2 0,-53 12 0,77-12 0,9-1 0,21 1 0,33-4 0,28-5 0,-51 4 0,-27 1 0,-14 0 0,8 0 0,11 0 0,32-1 0,55 2 0,-26 6 0,-108-7 0,36 0 0,5 0 0,23 0 0,208 13 0,-307-13 0,45 0 0,39 0 0,88 14 0,-135-14 0,2-1 0,73 1 0,-29 0 0,-1 0 0,1 1 0,0-1 0,-1 2 0,1 0 0,17 5 0,-87-11 0,40 1 0,33 6 0,29 6 0,-39-8 0,-31-4 0,-110-5 0,124 8 0,17 0 0,39-3 0,-42 3 0,0 0 0,0 0 0,0 0 0,0 0 0,0 0 0,0 0 0,0 0 0,0 0 0,0 0 0,0-1 0,0 1 0,0 0 0,0 0 0,0 0 0,0 0 0,0 0 0,0 0 0,0 0 0,0 0 0,0 0 0,0-1 0,0 1 0,0 0 0,0 0 0,0 0 0,0 0 0,0 0 0,0 0 0,0 0 0,0 0 0,0 0 0,0-1 0,0 1 0,0 0 0,0 0 0,0 0 0,1 0 0,-1 0 0,0 0 0,0 0 0,0 0 0,0 0 0,0 0 0,0 0 0,0 0 0,0 0 0,0 0 0,0 0 0,1 0 0,-1 0 0,0 0 0,0 0 0,0 0 0,0 0 0,0 0 0,0 0 0,0 0 0,0 0 0,1 0 0,-25-6 0,-1 4 0,20 2 0,0 0 0,0 0 0,1-1 0,-1 1 0,0-1 0,1 0 0,-1 0 0,1-1 0,-8-2 0,65 1 0,-30 1 0,-37-6 0,24 10 18,0 0 0,1-1-1,-1 0 1,0-1 0,0 0 0,10-2-1,-9 1-265,0 1 0,-1 0 0,1 0-1,0 1 1,13 3 0,-19-3-6578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09:37:24.319"/>
    </inkml:context>
    <inkml:brush xml:id="br0">
      <inkml:brushProperty name="width" value="0.025" units="cm"/>
      <inkml:brushProperty name="height" value="0.025" units="cm"/>
      <inkml:brushProperty name="color" value="#33CCFF"/>
    </inkml:brush>
  </inkml:definitions>
  <inkml:trace contextRef="#ctx0" brushRef="#br0">1 0 24575,'1'1'0,"-1"-1"0,1 1 0,0 0 0,0-1 0,-1 1 0,1-1 0,0 1 0,0-1 0,0 1 0,0-1 0,0 1 0,0-1 0,0 0 0,-1 0 0,1 0 0,0 1 0,0-1 0,0 0 0,0 0 0,0 0 0,0 0 0,2-1 0,30 1 0,-28 0 0,4 0-27,-2 0 137,-15 0-1558,3 0-5378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40.90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1167 106 24575,'-4'3'0,"0"-1"0,-1 0 0,1 0 0,-1 0 0,1 0 0,-1-1 0,1 0 0,-9 2 0,6-2 0,-215 51 0,159-42 0,-126 4 0,84-10 0,-47 3 0,160-8 0,0-1 0,0 0 0,0-1 0,12-5 0,0 1 0,69-23 0,2 4 0,122-20 0,-189 43 0,-16 1 0,0 1 0,1 0 0,-1 0 0,1 1 0,12 1 0,-63 20 0,-40 2 0,-1-3 0,-1-5 0,-165 10 0,243-24 0,-359 13 0,344-15 0,37-1 0,25-3 0,-4-1 0,42-2 0,-31 4 0,154-17 0,-308 51 0,101-29 0,-15 6 0,0-1 0,-1-1 0,1-1 0,-1-1 0,0-1 0,-28 0 0,49-2 0,0 0 0,1 0 0,-1 0 0,0 0 0,0 0 0,0 0 0,0 0 0,0-1 0,0 1 0,0 0 0,0 0 0,0 0 0,0 0 0,0 0 0,1 0 0,-1 0 0,0-1 0,0 1 0,0 0 0,0 0 0,0 0 0,0 0 0,0 0 0,0 0 0,0 0 0,0-1 0,0 1 0,0 0 0,0 0 0,0 0 0,0 0 0,0 0 0,-1 0 0,1-1 0,0 1 0,0 0 0,0 0 0,0 0 0,0 0 0,0 0 0,0 0 0,0 0 0,0 0 0,0 0 0,0-1 0,-1 1 0,1 0 0,0 0 0,0 0 0,0 0 0,0 0 0,0 0 0,0 0 0,0 0 0,-1 0 0,1 0 0,0 0 0,0 0 0,0 0 0,0 0 0,0 0 0,-1 0 0,18-10 0,22-5 0,-13 7 0,11-3 0,1 1 0,1 2 0,59-5 0,-28 14 0,-115 17 0,-16-4 0,28-6 0,-1-1 0,0-2 0,-52 2 0,95-8 0,1 0 0,-1-1 0,0 0 0,11-5 0,33-6 0,100-12 0,32-4 0,-153 23 0,-27 4 0,0 1 0,0 0 0,0 0 0,-1 0 0,1 0 0,0 1 0,0 0 0,0 0 0,10 1 0,-22 3 0,-1 0 0,1-1 0,-1-1 0,-13 4 0,-205 45 0,205-46 0,35-7 0,551-83 0,-514 81 0,61 5 0,-38 0 0,-175 25 0,-110-12 0,-36 6 0,157-12 0,153-7 0,274-40 0,-140 22 0,-170 13 0,-22 3 0,0 0 0,1 0 0,-1 1 0,1 0 0,-1 0 0,11 1 0,-21-1 0,-1 0 0,1 1 0,0 0 0,-1 0 0,1 0 0,-10 4 0,-24 5 0,-161 8 0,-68 11 0,234-26 0,27-2 0,29-7 0,-18 6 0,330-75 0,-278 71 0,-47 4 0,1 0 0,-1-1 0,1 0 0,-1 0 0,11-4 0,-90 9 0,-192 40 0,261-44 0,-8 0 0,9-2 0,19-8 0,33-9 0,48 0 0,-57 10 0,0 1 0,82-3 0,-202 31 0,-50-7 0,69-7 0,-62 2 0,120-8 0,0-1 0,0 1 0,0 0 0,0 0 0,0 0 0,0 0 0,0 0 0,0 0 0,0 0 0,0 0 0,0 0 0,0 0 0,0 0 0,0 0 0,0 0 0,0 0 0,0 0 0,0 0 0,0-1 0,0 1 0,0 0 0,0 0 0,0 0 0,0 0 0,0 0 0,0 0 0,0 0 0,0 0 0,0 0 0,0 0 0,0 0 0,0 0 0,0 0 0,0 0 0,0 0 0,0 0 0,14-5 0,19-3 0,87-7 0,34-2 0,-10 10 0,-175 9 0,-57 10 0,58-7 0,-62 3 0,46-4 0,37-2 0,0-1 0,0 0 0,0-1 0,0 0 0,-15-2 0,90-17 0,127-14 0,-251 48 0,45-11 0,0 0 0,-1-1 0,1 0 0,-19 1 0,-4 3 0,32-6 0,0 1 0,-1-1 0,1 0 0,0 0 0,0-1 0,0 1 0,-1-1 0,1 0 0,0 0 0,-1-1 0,-3 0 0,70-16 0,-30 11 0,1 2 0,41-1 0,-175 15 0,26 0 0,35-6 0,16-2 0,54-7 0,29-3 0,74-13 0,-205 34 0,-45 2 0,294-42 0,-157 24 0,-30 3 0,-35 2 0,8 5 0,28-4 0,0-1 0,0-1 0,-1 0 0,1 0 0,0-1 0,-14-1 0,88-11 0,-50 10 0,59-10 0,-93 15 0,-1 0 0,-38-2 0,47-2 0,0 1 0,1 1 0,-1 0 0,1 1 0,-1-1 0,-11 5 0,75-3 0,-40-3 0,-1 0 0,1-1 0,0-1 0,-1 0 0,17-5 0,-90 11 0,31 3 0,18-2 0,15-3 0,106-18 0,-123 21 0,12-3 0,0-1 0,0 0 0,0 0 0,0 0 0,0 0 0,0 0 0,0-1 0,0 1 0,-1-1 0,1 1 0,0-1 0,0 0 0,0 1 0,-1-1 0,1-1 0,0 1 0,-4-1 0,8-1 0,1 0 0,0 0 0,0 0 0,0 1 0,0-1 0,0 1 0,0 0 0,0-1 0,1 1 0,2 0 0,-2 0 0,44-11 0,-51 14 0,0 0 0,-1 0 0,1 0 0,-1-1 0,0 1 0,0-1 0,0 0 0,1 0 0,-1 0 0,0-1 0,0 1 0,-7-1 0,-33 9 0,107-28 0,-112 29 0,-31 8 0,118-15 0,-45 3 2,-1 1-1,1-1 1,-1-1-1,0 0 1,0 0-1,-1 0 1,0-1-1,-17 6 1,-13 7-1381,35-15-5447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2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35.71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209 127 24575,'115'-8'0,"-58"2"0,33-7 0,-158 23 0,8 1 0,-48 2 0,69-9 0,27-2 0,0 0 0,0-1 0,0 0 0,0-1 0,0 0 0,0-1 0,-16-3 0,28 4 0,0 0 0,0 0 0,0 0 0,0 0 0,-1 0 0,1 0 0,0 0 0,0 0 0,0 0 0,0 0 0,0 0 0,0 0 0,0 0 0,0-1 0,-1 1 0,1 0 0,0 0 0,0 0 0,0 0 0,0 0 0,0 0 0,0 0 0,0 0 0,0 0 0,0 0 0,0 0 0,0-1 0,0 1 0,0 0 0,0 0 0,-1 0 0,1 0 0,0 0 0,0 0 0,0 0 0,0 0 0,0-1 0,0 1 0,0 0 0,0 0 0,0 0 0,0 0 0,0 0 0,0 0 0,1 0 0,-1-1 0,0 1 0,0 0 0,0 0 0,0 0 0,0 0 0,0 0 0,0 0 0,0 0 0,0 0 0,0 0 0,0-1 0,0 1 0,0 0 0,0 0 0,1 0 0,-1 0 0,0 0 0,0 0 0,0 0 0,0 0 0,13-6 0,16-4 0,-27 9 0,22-6 0,1 2 0,0 0 0,29-2 0,10 1 0,-128 17 0,17 0 0,8-7 0,-1-1 0,0-2 0,-46-5 0,86 4 0,0 0 0,0 0 0,1 0 0,-1 0 0,0 0 0,0 0 0,0 0 0,0 0 0,0-1 0,0 1 0,0 0 0,0 0 0,0 0 0,0 0 0,0 0 0,0 0 0,0 0 0,0-1 0,0 1 0,0 0 0,0 0 0,0 0 0,0 0 0,0 0 0,0 0 0,0 0 0,0-1 0,0 1 0,0 0 0,0 0 0,0 0 0,0 0 0,-1 0 0,1 0 0,0 0 0,0 0 0,0 0 0,0-1 0,0 1 0,0 0 0,0 0 0,0 0 0,0 0 0,0 0 0,-1 0 0,1 0 0,0 0 0,0 0 0,0 0 0,0 0 0,0 0 0,0 0 0,0 0 0,-1 0 0,1 0 0,0 0 0,0 0 0,0 0 0,0 0 0,0 0 0,15-8 0,21-4 0,127-7 0,-132 17 0,43 2 0,-46 2 0,-41 1 0,-233 25 0,525-69 0,-269 41 0,-11 2 0,-24 5 0,-46 5 0,-88-6 0,131-9 0,30 0 0,16-2 0,45-2 0,-46 6 0,0-1 0,0 0 0,21-7 0,-122 16 0,61-3 0,0 0 0,-41 0 0,181-18 0,-72 11 0,-41 2 0,-6 1 0,-25 3 0,-71 18 0,129-29 0,-8 1 0,0 1 0,48-6 0,-241 26 0,223-22 0,44 2 0,-113 6 0,0 0 0,0 1 0,0 1 0,0 0 0,0 1 0,-23 8 0,106-15 0,-41-1 0,8-1 0,60-4 0,-211 30 0,48-7 0,96-15 0,1-2 0,46-11 0,-55 10 0,32-1 0,80-2 0,-247 18 0,83-5 0,-1-2 0,-36-1 0,87-2 0,-1-2 0,1 0 0,20-5 0,21-2 0,68-4 0,-156 18 0,-6 1 0,-53 3 0,-35-3 0,104-3 0,30-3 0,34-2 0,-3-3 0,0 0 0,46 1 0,-105 5 0,1 1 0,-1 0 0,-20 6 0,18-4 0,1 0 0,-41 2 0,17-4 0,39-1 0,12-3 0,11-2 0,169-20 0,-402 38 0,194-11 0,34-5 0,27-3 0,66-1 0,-10 2 0,-81 3 0,-29 2 0,-30 3 0,-104 12 0,140-16 0,354-20 0,-236 20 0,-111 1 0,0-1 0,0 0 0,0 0 0,0 0 0,0 0 0,0 0 0,0 0 0,0 0 0,0 1 0,0-1 0,0 0 0,0 0 0,-1 0 0,1 0 0,0 0 0,0 1 0,0-1 0,0 0 0,0 0 0,0 0 0,0 0 0,0 0 0,0 1 0,1-1 0,-1 0 0,0 0 0,0 0 0,0 0 0,0 0 0,0 0 0,0 1 0,0-1 0,0 0 0,0 0 0,0 0 0,0 0 0,0 0 0,1 0 0,-1 0 0,0 0 0,0 0 0,0 1 0,0-1 0,0 0 0,0 0 0,1 0 0,-1 0 0,0 0 0,0 0 0,0 0 0,0 0 0,0 0 0,0 0 0,1 0 0,-1 0 0,0 0 0,0 0 0,0 0 0,0 0 0,0 0 0,1 0 0,-1 0 0,0 0 0,0 0 0,0 0 0,0-1 0,-15 10 0,-22 5 0,-20-2 0,-79 6 0,47-8 0,43-6 0,26-2 0,-1 0 0,1 2 0,-30 8 0,74-18 0,1 0 0,40-2 0,-25 4 0,110-19 0,-54 7 0,164-6 0,-257 22 0,28 0 0,-30 0 0,0 0 0,0 0 0,0 0 0,-1 0 0,1 0 0,0 0 0,0 0 0,-1 0 0,1 0 0,0 0 0,0 0 0,0 0 0,-1 0 0,1 1 0,0-1 0,-1 0 0,1 1 0,0-1 0,0 1 0,-1-1 0,1 0 0,-1 1 0,1-1 0,0 1 0,0 0 0,-5 2 0,1-1 0,-1 0 0,0 0 0,1-1 0,-1 1 0,0-1 0,0 0 0,0 0 0,0 0 0,-1 0 0,1-1 0,-8 0 0,-3 2 0,-67 11 0,-116 2 0,63-16 0,-40 2 0,158 1 0,29-1 0,27-2 0,22-7 0,146-13 0,-95 12 0,31-2 0,-40 5 0,-138 7 0,0 2 0,-41 10 0,-40 3 0,-117 11 0,191-20 0,71-10 0,82-23 0,75-11 0,107 16 0,-269 17 0,-21 3 0,0 0 0,0 0 0,0 0 0,0 0 0,0 1 0,0 0 0,1-1 0,-1 1 0,0 0 0,0 0 0,0 1 0,0-1 0,0 1 0,1 0 0,-1-1 0,3 3 0,-46 17 0,-90 10 0,110-26 0,-81 10 0,-1-4 0,-156-5 0,210-5 0,120-12 0,-21 2 0,324-38 0,-81 26 0,-289 22 0,46 1 0,-51-1 0,0 0 0,0 0 0,0 1 0,0-1 0,0 0 0,0 0 0,0 0 0,0 0 0,0 0 0,0 0 0,0 0 0,0 0 0,0 1 0,0-1 0,0 0 0,0 0 0,0 0 0,0 0 0,0 0 0,0 0 0,0 0 0,0 0 0,0 0 0,0 1 0,0-1 0,0 0 0,0 0 0,1 0 0,-1 0 0,0 0 0,0 0 0,0 0 0,0 0 0,0 0 0,0 0 0,0 0 0,0 0 0,0 0 0,1 0 0,-1 0 0,0 0 0,0 0 0,0 0 0,0 0 0,0 0 0,0 0 0,1 0 0,-30 6 0,-373 48 0,106-32 0,288-22 0,-10 0 0,0 1 0,1 0 0,-1 2 0,-29 6 0,99-9 0,479-64 0,-485 59 0,303-20 0,-239 20 0,-18 1 0,103 7 0,-217 7 0,-23 0 0,-207 10 0,-311-7 0,468-1 0,107-21 0,12-2 0,46-7 0,134-16 0,-179 34-1365,-19 0-5461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52.13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144 70 24575,'60'-20'0,"-43"16"0,-30 5 0,-51 10 0,43-7 0,-11-1 0,52-12 0,21-3 0,-39 12 0,-5 1 0,-23 5 0,-6 2 0,56-13 0,0 3 0,-21 2 0,0 0 0,0 0 0,0 0 0,0 0 0,0-1 0,0 1 0,0-1 0,0 0 0,0 0 0,4-1 0,-62 15 0,94-21 0,-32 2 0,-30 4 0,-5 3 0,1 1 0,-1 2 0,-34 8 0,167-24 0,-81 10 0,-14 1 0,0 0 0,0 0 0,0-1 0,-1 0 0,14-5 0,-10 4 0,-17 8 0,-24 8 0,8-9 0,34-6 0,8-1 0,-30 6 0,-33 5 0,91-28 0,-33 15 0,-45 8 0,-21 3 0,58-5 0,0-1 0,0-1 0,0 0 0,0 0 0,0-1 0,0 0 0,11-4 0,-69 16 0,9-3 0,130-16 0,13-7 0,-161 36 0,-51-13 0,188-17 0,-61 6 0,1 1 0,32 0 0,-184 16 0,216-28 0,-26 10 0,-145 18 0,152-26 0,-43 12 0,0-1 0,30-7 0,-37 6 0,1 0 0,0 1 0,-1 1 0,1 0 0,0 1 0,26 2 0,-105 11 0,53-12 0,-10 0 0,1 0 0,-1 2 0,-35 8 0,78-17 0,-1 1 0,1 0 0,0 2 0,32-1 0,-105 24 0,-27-8 0,106-21 0,33-7 0,-68 16 0,-25 3 0,27-6 0,17-5 0,-12 8 4,0 0 1,0 0-1,0 0 0,0-1 0,0 1 0,0 0 0,0 0 0,-1 0 0,1 0 1,0 0-1,0 0 0,0 0 0,0-1 0,0 1 0,0 0 0,0 0 0,0 0 1,0 0-1,0 0 0,0-1 0,0 1 0,0 0 0,0 0 0,0 0 0,0 0 1,0 0-1,0 0 0,0-1 0,-16 5-1489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58.11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128 245 24575,'3'-2'0,"-1"-1"0,0 1 0,0-1 0,1 1 0,-1 0 0,1 0 0,0 0 0,0 0 0,0 0 0,0 1 0,0 0 0,0-1 0,0 1 0,0 0 0,6-1 0,10-6 0,-10 3 0,10-7 0,-20 11 0,0 1 0,1-1 0,-1 1 0,1-1 0,-1 1 0,0-1 0,1 1 0,-1 0 0,0-1 0,0 1 0,1 0 0,-1-1 0,0 1 0,0 0 0,1 0 0,-1 0 0,0 0 0,0 0 0,0 0 0,1 0 0,-1 0 0,0 0 0,0 0 0,0 0 0,1 0 0,-1 0 0,0 1 0,0-1 0,-52 2 0,29 0 0,0-2 0,-40-3 0,78-9 0,12 0 0,7 3 0,41-14 0,-74 23 0,0 0 0,0 0 0,0 0 0,0 0 0,0 0 0,-1 0 0,1 0 0,0-1 0,0 1 0,0 0 0,0 0 0,0 0 0,0 0 0,0 0 0,0 0 0,0 0 0,0 0 0,-1 0 0,1-1 0,0 1 0,0 0 0,0 0 0,0 0 0,0 0 0,0 0 0,0 0 0,0 0 0,0-1 0,0 1 0,0 0 0,0 0 0,0 0 0,0 0 0,0 0 0,0 0 0,0-1 0,0 1 0,0 0 0,0 0 0,0 0 0,1 0 0,-1 0 0,0 0 0,0 0 0,0 0 0,0-1 0,0 1 0,0 0 0,0 0 0,0 0 0,0 0 0,0 0 0,1 0 0,-1 0 0,0 0 0,0 0 0,0 0 0,0 0 0,0 0 0,0 0 0,0 0 0,1 0 0,-1 0 0,0 0 0,0 0 0,0 0 0,-16-4 0,-19 3 0,22 1 0,-27 2 0,39-2 0,-1 0 0,0 0 0,1 0 0,-1 0 0,1-1 0,-1 1 0,1 0 0,-1-1 0,1 1 0,-1-1 0,1 1 0,0-1 0,-1 0 0,1 1 0,0-1 0,-1 0 0,-1-2 0,9 1 0,0-1 0,0 1 0,0 1 0,0-1 0,12 0 0,52-12 0,-157 17 0,50-4 0,30-1 0,11 0 0,39-8 0,1 1 0,49-3 0,-111 15 0,1-1 0,-28 9 0,29-6 0,0-1 0,-1-1 0,1 0 0,-19 0 0,112-17 0,0 1 0,-275 26 0,228-14 0,0-2 0,-1-1 0,47-13 0,-89 18 0,-8 2 0,35-1 0,23-7 0,-37 4 0,0 1 0,0 0 0,0 0 0,0 0 0,0 0 0,0 0 0,0 0 0,0 0 0,0 0 0,0 0 0,0 0 0,0 0 0,0 0 0,0 0 0,0 0 0,0 0 0,0 0 0,0-1 0,0 1 0,-22 5 0,-8 2 0,1-1 0,-1-2 0,-33 0 0,167-17 0,-116 14 0,0 0 0,0 1 0,0 0 0,0 1 0,-17 7 0,59-18 0,-25 8 0,0-1 0,0 0 0,0 0 0,-1-1 0,1 1 0,0-1 0,-1 0 0,6-3 0,-17 8 0,0-1 0,0 1 0,-1-1 0,1-1 0,0 1 0,-1-1 0,-12 0 0,1 1 0,59-10 0,-28 4 0,0 2 0,0 0 0,1 0 0,12 0 0,-102 16 0,57-13 0,29 1 0,38-3 0,-23-5 0,-43 9 0,-12 0 0,25-3 0,-1 0 0,0 1 0,1 0 0,-1 0 0,1 0 0,-10 5 0,52-8 0,0 2 0,21-8 0,60-1 0,-207 19 0,67-7 0,125-29 0,-117 32 0,-24 8 0,37-14 0,1 1 0,0-1 0,-1 1 0,1-1 0,-1 0 0,1 0 0,-1 1 0,1-1 0,-1 0 0,1-1 0,-1 1 0,1 0 0,-1 0 0,1 0 0,-1-1 0,1 1 0,0-1 0,-1 1 0,-2-2 0,7-1 0,-1 1 0,0 0 0,1 0 0,0 1 0,-1-1 0,1 1 0,0-1 0,0 1 0,-1 0 0,6-1 0,1-3 0,12-4 0,-34 19 0,7-7 0,0-1 0,0 0 0,-1-1 0,1 1 0,-1-1 0,1-1 0,-1 1 0,-6-1 0,-37 6 0,67-10 0,0 1 0,32-2 0,35-7 0,-63 9 0,-1 0 0,39 0 0,-175 24 0,88-18 0,21-1 0,0-1 0,0 0 0,0-1 0,0 1 0,0-1 0,0-1 0,0 1 0,-7-3 0,67-21 0,-30 15 0,-18 7 0,0 0 0,-1 1 0,1-1 0,0 1 0,0 0 0,0 0 0,7-1 0,-63 22 0,32-14 0,33-9 0,9-2 0,0 0 0,27 0 0,-6 0 0,-73 14 0,17-4 0,1-1 0,-1-1 0,0 1 0,0-2 0,-15 2 0,-43 2 0,91-8 0,0-1 0,0 0 0,34-12 0,-11 3 0,-13 7 0,-31 8 0,-16 4 0,-19 6 0,32-12 0,22-9 0,-7 3 0,0 1 0,1 0 0,-1 1 0,1 0 0,20-1 0,-54 15 0,10-6 0,21-9 0,-6 2-68,5-1 59,-11 4 185,-11 10-1640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44.74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970 46 24575,'-13'1'0,"0"1"0,0 0 0,0 1 0,-17 6 0,-15 4 0,11-8 0,-1-1 0,-42-1 0,-14 1 0,85-3 0,8-3 0,19-3 0,45-9 0,-49 10 0,68-9 0,21-5 0,-146 31 0,17-4 0,0-1 0,0-2 0,-39 7 0,81-26 0,18-4 0,-31 14 0,5-2 0,1 0 0,0 1 0,0 1 0,16-3 0,-75 19 0,-17 4 0,36-12 0,-16 0 0,45-9 0,10-3 0,15-5 0,8 2 0,-25 6 0,0 1 0,1 0 0,-1 1 0,1 0 0,0 0 0,-1 1 0,1 0 0,17 2 0,-32 2 0,0 1 0,0-1 0,-1 0 0,1 0 0,-1-1 0,-6 2 0,-105 20 0,235-49 0,27-3 0,-111 22 0,-34 6 0,-25 9 0,-9 2 0,0-2 0,-1-1 0,0-1 0,-48 2 0,9 0 0,89-13 0,-1 1 0,0-2 0,19-8 0,-21 8 0,18-6 0,1 1 0,41-7 0,-65 17 0,-7 3 0,-16 8 0,-25 11 0,-3-5 0,0-3 0,-1-1 0,-85 11 0,-54-3 0,165-19 0,3-1 0,36-9 0,0 1 0,1 1 0,0 1 0,1 0 0,32-1 0,-75 9 0,1 2 0,0 0 0,-21 8 0,39-12 0,-27 7 0,0-2 0,-1-1 0,-47 2 0,57-7 0,31-4 0,48-6 0,-43 7 0,48-11 0,-70 15 0,0 0 0,-1-1 0,1 1 0,0-1 0,-12-1 0,-30 1 0,-37 6 0,14-3 0,158-19 0,-164 17 0,52 2 0,-20 6 0,99-10 0,39-7 0,-78 8 0,-25-1 0,-145 14 0,92-6 0,94-8 0,0-2 0,59-13 0,25-4 0,-44 11 0,-34 4 0,49-1 0,-9 0 0,-96 7 0,0 0 0,0 2 0,-19 5 0,18-4 0,-1 0 0,-38 2 0,-135 7 0,191-14 0,12 0 0,32-3 0,88-9 0,156-15 0,-282 28 0,58-4 0,-38 2 0,-20 2 0,-9 0 0,-28 1 0,-43 8 0,-9 1 0,-87 9 0,280-31 0,23-10 0,81-10 0,-384 80 0,139-39 0,20-5 0,0 0 0,0-1 0,-1-1 0,1 0 0,0-1 0,-1 0 0,-20-2 0,96-23 0,33 2 0,-59 13 0,64-9 0,-82 15 0,-14 1 0,1 1 0,-1 0 0,1 1 0,0-1 0,-1 0 0,1 1 0,0 0 0,0 0 0,-1 0 0,1 0 0,0 1 0,0 0 0,4 1 0,-54 17 0,22-11 0,-2 0 0,1-1 0,-1-1 0,0-2 0,0-1 0,0-1 0,-28-1 0,11 2 0,38-2 0,16-4 0,3-1 0,33-5 0,73-5 0,41 7-1365,-155 7-5461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6:47.19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84 107 24575,'4'-3'0,"-1"1"0,0-1 0,1 1 0,-1 0 0,1 0 0,0 1 0,0-1 0,0 1 0,-1 0 0,1 0 0,6-1 0,-6 1 0,110-28 0,-100 28 0,-10 0 0,0 1 0,0 0 0,0-1 0,0 0 0,0 1 0,0-2 0,0 1 0,0 0 0,4-3 0,-48 9 0,7 4 0,0-1 0,-1-2 0,0-1 0,0-2 0,-67-2 0,153-19 0,7 6 0,-38 7 0,0 1 0,0 1 0,32-1 0,-157 17 0,69-6 0,35-7 0,0 0 0,0 0 0,0 0 0,0 0 0,0 0 0,0 0 0,0 0 0,0 0 0,0 1 0,0-1 0,0 0 0,0 0 0,1 0 0,-1 0 0,0 0 0,0 0 0,0 0 0,0 0 0,19-5 0,140-30 0,-210 43 0,-54 2 0,89-9 0,14-1 0,4 0 0,16 0 0,1-1 0,-1 0 0,1-1 0,-1-2 0,22-5 0,-62 14 0,0-1 0,0 0 0,-42 0 0,62-4 0,-4 0 0,1 0 0,0 0 0,0 1 0,0-1 0,0 1 0,0 0 0,0 1 0,0-1 0,-7 4 0,22-9 0,0 1 0,0 1 0,0-1 0,18-1 0,-23 4 0,8-2 0,-10 3 0,0-1 0,0-1 0,0 1 0,-1 0 0,1-1 0,0 1 0,0-1 0,0 0 0,-1 0 0,1 0 0,-1 0 0,5-3 0,-11 6 0,0-1 0,0 1 0,-1-1 0,1 0 0,0 0 0,-1 0 0,1 0 0,0-1 0,-7 0 0,-17 3 0,35-5 0,11-3 0,0 0 0,1 1 0,36-3 0,-60 8 0,-22 6 0,0-2 0,-37 3 0,183-17 0,-69 4 0,42-8-1365,-86 13-5461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01.875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285 285 24575,'6'-5'0,"1"0"0,0 0 0,0 1 0,0 0 0,0 0 0,1 1 0,8-4 0,-9 5 0,1-1 0,-1 0 0,0-1 0,0 0 0,0 0 0,10-9 0,-70 11 0,-102 15 0,87-12 0,-59-2 0,127 1 0,-1 0 0,1 0 0,0 0 0,0 0 0,0 0 0,0 0 0,0 0 0,-1 0 0,1 0 0,0 0 0,0 0 0,0 0 0,0 0 0,0 1 0,-1-1 0,1 0 0,0 0 0,0-1 0,0 1 0,0 0 0,-1 0 0,1 0 0,0 0 0,0 0 0,0 0 0,0 0 0,0 0 0,-1 0 0,1 0 0,0 0 0,0 0 0,0 0 0,0 0 0,0-1 0,0 1 0,0 0 0,-1 0 0,1 0 0,0 0 0,0 0 0,0 0 0,0-1 0,0 1 0,0 0 0,0 0 0,0 0 0,0 0 0,0 0 0,0-1 0,0 1 0,0 0 0,0 0 0,0 0 0,0 0 0,0-1 0,0 1 0,0 0 0,0 0 0,0 0 0,12-7 0,22-6 0,-32 12 0,21-5 0,46-7 0,3 0 0,-66 11 0,14-4 0,-39 4 0,-88 16 0,83-17 0,24 3 0,0 0 0,0 0 0,0 0 0,0 0 0,-1-1 0,1 1 0,0 0 0,0 0 0,0 0 0,0 0 0,0 0 0,0 0 0,0 0 0,0-1 0,0 1 0,-1 0 0,1 0 0,0 0 0,0 0 0,0 0 0,0-1 0,0 1 0,0 0 0,0 0 0,0 0 0,0 0 0,0 0 0,0-1 0,0 1 0,0 0 0,0 0 0,0 0 0,0 0 0,0-1 0,0 1 0,0 0 0,1 0 0,-1 0 0,0 0 0,0 0 0,0 0 0,0-1 0,0 1 0,0 0 0,0 0 0,0 0 0,1 0 0,-1 0 0,0 0 0,0 0 0,0 0 0,0 0 0,0-1 0,0 1 0,1 0 0,35-15 0,55-6 0,-176 27 0,13-5 0,45-1 0,39-1 0,208-5 0,-194 6 0,-43 0 0,-70 10 0,67-7 0,0 0 0,-32 0 0,61-3 0,0-1 0,0-1 0,0 0 0,-1 0 0,16-7 0,-15 6 0,0 0 0,0 0 0,0 1 0,0 0 0,0 0 0,13 0 0,-22 2 0,0 0 0,0 0 0,0 0 0,1 0 0,-1 0 0,0 0 0,0 0 0,0 0 0,0 0 0,1 0 0,-1 0 0,0 0 0,0 0 0,0 0 0,0 0 0,0 0 0,1 0 0,-1 0 0,0 1 0,0-1 0,0 0 0,0 0 0,0 0 0,1 0 0,-1 0 0,0 0 0,0 0 0,0 0 0,0 1 0,0-1 0,0 0 0,0 0 0,0 0 0,0 0 0,1 0 0,-1 1 0,0-1 0,0 0 0,0 0 0,0 0 0,0 0 0,0 1 0,0-1 0,0 0 0,0 0 0,0 0 0,0 0 0,0 0 0,0 1 0,0-1 0,0 0 0,-1 0 0,1 0 0,0 0 0,0 0 0,0 1 0,0-1 0,0 0 0,0 0 0,0 0 0,0 0 0,0 0 0,-1 1 0,-13 13 0,-24 13 0,36-26 0,-13 8 0,12-7 0,-1-1 0,1 1 0,-1 1 0,1-1 0,-1 0 0,1 1 0,0 0 0,-4 5 0,60-22 0,296-53 0,-227 50 0,179-2 0,-352 33 0,-214 5 0,251-17 0,-18 0 0,28-3 0,20-5 0,23-4 0,1 3 0,68-6 0,-92 12 0,-27 2 0,-29 6 0,25-4 0,1 0 0,-1-1 0,0-1 0,0 0 0,0-1 0,0 0 0,-18-4 0,23 0 0,21-2 0,22-3 0,6 5 0,110-5 0,-225 18 0,59-5 0,-1-1 0,-27 0 0,32-2 0,9 0 0,0-1 0,0 1 0,0-1 0,0 0 0,0 0 0,0-1 0,0 1 0,1-1 0,-1 0 0,-5-1 0,12-1 0,0 1 0,0 0 0,1 0 0,-1 1 0,0-1 0,1 1 0,0-1 0,-1 1 0,8-1 0,44-8 0,-27 4 0,0 2 0,44-2 0,-149 25 0,41-13 0,28-4 0,0 0 0,0-1 0,-1 0 0,1 0 0,-13-2 0,66-11 0,34 2 0,-15 1 0,-40 6 0,-12 2 0,-34 9 0,-58 9 0,14-4 0,136-31 0,2 2 0,73-4 0,-16 7 0,-196 33 0,113-27 0,-7 1 0,69-1 0,-116 8 0,-1 1 0,1 0 0,0 1 0,-1 0 0,-10 6 0,31-13 0,0 1 0,1 0 0,0 1 0,-1 1 0,1 0 0,0 0 0,19 2 0,-22-1 0,-9 0 1,-1 0 1,1 0-1,-1 0 0,1 0 0,0 0 0,-1 0 1,1 0-1,-1 0 0,1 0 0,0 0 0,-1 0 1,1 0-1,-1 0 0,1 0 0,0 1 0,-1-1 0,1 0 1,-1 0-1,1 1 0,-1-1 0,1 0 0,-1 1 1,1-1-1,-1 0 0,1 1 0,-1-1 0,0 1 1,1-1-1,-1 1 0,0-1 0,1 1 0,-1-1 0,0 1 1,0-1-1,1 1 0,-1-1 0,0 1 0,0 0 1,0-1-1,0 1 0,0 0 0,-10 24-283,5-13-851,3-8-5693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33.7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1658 221 24575,'11'-1'0,"-1"0"0,1-1 0,-1-1 0,0 1 0,1-2 0,9-4 0,43-11 0,76-1 0,-131 18 0,18-2 0,-26 3 0,1 1 0,-1 0 0,1 0 0,-1 0 0,1 0 0,-1 0 0,1 0 0,-1 0 0,1 0 0,-1 0 0,1 0 0,-1 0 0,1 0 0,-1 0 0,1 0 0,-1 0 0,1 0 0,-1 0 0,0 1 0,1-1 0,-1 0 0,1 0 0,-1 1 0,1-1 0,-1 0 0,0 1 0,1-1 0,-1 0 0,0 1 0,1-1 0,-1 0 0,0 1 0,1 0 0,-2 0 0,0 0 0,0 0 0,1 0 0,-1 0 0,0 0 0,0-1 0,0 1 0,0 0 0,-1 0 0,1-1 0,0 1 0,0-1 0,0 1 0,0-1 0,-1 1 0,1-1 0,0 0 0,0 1 0,-3-1 0,-31 7 0,31-6 0,-11 4 0,13-4 0,-1 1 0,1-1 0,-1 0 0,0 0 0,0-1 0,0 1 0,1 0 0,-1-1 0,0 0 0,0 1 0,0-1 0,0 0 0,-5-1 0,54-12 0,-27 12 0,-34 8 0,-35 7 0,41-11 0,22-3 0,24-8 0,-131 33 0,134-35 0,-14 4 0,-22 5 0,-8 2 0,-19 2 0,20-3 0,-1 0 0,1 0 0,0 0 0,-1 1 0,1 0 0,-1 0 0,1-1 0,0 2 0,0-1 0,0 0 0,-4 3 0,60-9 0,-26 0 0,-51 13 0,3-4 0,17-3 0,1-1 0,0 1 0,0-1 0,-1 1 0,1 0 0,0 0 0,0 0 0,0 1 0,-3 1 0,50-3 0,-22-8 0,-14 5 0,-20 10 0,67-20 0,-104 18 0,63-5 0,-11 0 0,-1 0 0,1 0 0,-1 0 0,1 0 0,-1 0 0,1-1 0,-1 1 0,1-1 0,-1 1 0,0-1 0,1 0 0,-1 0 0,0 0 0,3-1 0,-46-1 0,-39 14 0,50-8 0,-55 12 0,168-25 0,6-4 0,-153 29 0,46-10 0,73-21 0,-17 4 0,0 2 0,0 1 0,44-3 0,102-15 0,-44 1 0,-36-2 0,-242 54 0,61-5 0,187-39 0,44-14 0,-30 7 0,-69 16 0,77-17 0,-115 22 0,20-5 0,59-7 0,-92 16 0,25-1 0,-26 3 0,-18 5 0,-166 44 0,154-46 0,16-3 0,1 0 0,-1 1 0,0 0 0,1 1 0,-13 5 0,39-7 0,13-5 0,9-9 0,0 2 0,46-6 0,-84 16 0,0 0 0,0 0 0,0 1 0,0-1 0,0 0 0,0 0 0,0 0 0,0 0 0,0 0 0,0 0 0,0 0 0,0 0 0,0 0 0,0 0 0,0 0 0,0 1 0,0-1 0,0 0 0,0 0 0,1 0 0,-1 0 0,0 0 0,-19 7 0,-26 7 0,16-9 0,-52 3 0,41-5 0,24-2 0,0 2 0,-30 7 0,107-9 0,-23-7 0,0 1 0,43 0 0,-234 12 0,63 6 0,192-15 0,-57 4 0,-36-2 0,-14 1 0,-32-1 0,1 3 0,-1 1 0,-39 10 0,128-18 0,-22 3 0,47-8 0,-95 7 0,-22 6 0,3 4 0,-48 4 0,55-8 0,164-18 0,-197 24 0,-81 1 0,206-12 0,-37 1 0,-40 0 0,3 1 0,0 1 0,0 0 0,1 0 0,-14 5 0,5-1 0,102-22 0,-66 11 0,2 0 0,-35 5 0,-3 2 0,1 1 0,0 1 0,-28 9 0,52-12 0,0-1 0,0-1 0,0 1 0,-1-1 0,1 1 0,8-4 0,-3 0 0,1 1 0,0-1 0,0 2 0,11-3 0,-93 17 0,44-7 0,42-7 0,10 0 0,-18 2 0,-1 0 0,0 0 0,0-1 0,1 0 0,-1 0 0,0 0 0,11-5 0,-60 8 0,-139 30 0,127-23 0,4-2 0,17-3 0,1 2 0,-37 11 0,107-30 0,0 2 0,1 2 0,46-5 0,-64 13 0,-1-1 0,0-2 0,20-5 0,-67 14 0,1-2 0,-48-1 0,39 0 0,0 1 0,-44 10 0,-26 2 0,69-7 0,37-8 0,0 0 0,1 0 0,-1 0 0,0 0 0,0 0 0,0 0 0,0 0 0,0 0 0,0 0 0,0 0 0,0 1 0,0-1 0,0 0 0,0 0 0,1 0 0,-1 0 0,0 0 0,0 0 0,0 0 0,0 0 0,0 0 0,0 0 0,0 0 0,0 0 0,0 0 0,0 1 0,0-1 0,0 0 0,0 0 0,0 0 0,0 0 0,0 0 0,0 0 0,0 0 0,0 0 0,0 0 0,0 1 0,0-1 0,0 0 0,0 0 0,0 0 0,0 0 0,0 0 0,0 0 0,0 0 0,0 0 0,0 0 0,0 0 0,0 0 0,0 0 0,0 1 0,-1-1 0,1 0 0,0 0 0,0 0 0,0 0 0,0 0 0,0 0 0,0 0 0,0 0 0,0 0 0,22 2 0,-1-2 0,0-1 0,1-1 0,-1 0 0,-1-2 0,42-11 0,-75 19 0,-1-1 0,1 1 0,-1-2 0,-25 2 0,-37 7 0,50-6 0,0-1 0,-1 0 0,-34-1 0,93-6 0,-1-1 0,61-15 0,-51 10 0,-18 5 0,-1 1 0,30 1 0,3-1 0,71-11 0,7 1 0,-103 11 0,1-1 0,57-14 0,-39 7 0,-6 1 0,66-10 0,4 6 0,-14 7 0,-61 3 0,-3 1 0,-1-2 0,36-8 0,-182 7 0,15 6 0,-116 16 0,158-10 0,24-4 0,-58 12 0,106-16 0,-10 0 0,0 1 0,0-1 0,0 0 0,0 0 0,0-1 0,6-3 0,10-4 0,1 1 0,31-6 0,-14 3 0,-36 10 0,30-10 0,0 2 0,1 1 0,0 2 0,46-2 0,-95 10 0,0 0 0,0 1 0,1 0 0,-14 6 0,-8 2 0,-36 4 0,-101 10 0,56-11 0,29-2 0,-101 18 0,162-25 0,43-11 0,57-13 0,2 3 0,85-5 0,-152 20 0,172-13 0,-310 27 0,-205 14 0,271-24 0,-81 14 0,48 2 0,290-65 0,-392 84 0,-136 0 0,137-8 0,-2-10 0,134-9 0,71-12 0,-1 0 0,0 1 0,1-1 0,-1 1 0,13 2 0,-12-1 0,1-1 0,-1 1 0,0-1 0,0-1 0,1 1 0,-1-1 0,8-3 0,22-6 0,0 1 0,42-5 0,20-3 0,-82 12 0,19-3 0,-33 8 0,-21 8 0,-26 5 0,-1-1 0,-77 11 0,-180 36 0,400-64 0,-82 3 0,2 1 0,-38 11 0,10-6 0,12-4 0,19-7 0,-7 0 0,-42 10 0,-2 2 0,19-4 0,0 0 0,1 1 0,-1 1 0,1 0 0,-11 4 0,78-3 0,-16-8 0,-39 3 0,-5 2 0,-20 5 0,1-1 0,6 0 0,35-4 0,47-14 0,-94 17 0,-52 15 0,92-21 0,-6 2 0,0 0 0,0-1 0,0 0 0,0 0 0,0 0 0,0-1 0,10-4 0,-69 3 0,-39 17 0,-78 5 0,229-31 0,23-2 0,-103 16 0,-1 2 0,-25 7 0,-39 6 0,49-11 0,10-2 0,25-4 0,13-3 0,16-5 0,34-6 0,-53 14 0,-10 1 0,-21 3 0,-7 2 0,-37 2 0,55-7 0,-1 0 0,1 0 0,0 1 0,-14 4 0,96-9 0,-48 0 0,-1 0 0,0-1 0,24-9 0,-95 21 0,21-2 0,-1-2 0,-54 2 0,98-7 0,0-1 0,0 0 0,0-1 0,19-6 0,-18 5 0,1 0 0,-1 0 0,1 2 0,17-1 0,-3-1 0,-53 5 0,-29 10 0,-63 8 0,18-6 0,254-46 0,-152 31 0,60-9 0,-133 25 0,49-9 0,-1 0 0,1-2 0,-38 3 0,-55 0 0,14 9 0,75-11 0,-1-2 0,1 0 0,-27-2 0,-37 3 0,80-2 0,4-1 0,0 0 0,0 0 0,0 1 0,0-1 0,0 1 0,0 0 0,0 0 0,0 0 0,0 0 0,0 0 0,-3 3 0,51-3 0,78-18 0,-83 14 0,43-11 0,-78 11 0,-21 4 0,-30 6 0,10 2 0,-1-2 0,0-1 0,-61 2 0,60-6 0,-77 8 0,59-2 0,181-14 0,60-20 0,-172 25-1365,-8 1-5461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35.89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78 401 24575,'-28'4'0,"48"-1"0,-2-4 0,0-1 0,27-6 0,14-1 0,-43 5 0,-14 3 0,1 1 0,-1-1 0,0 0 0,1 1 0,-1-1 0,1 1 0,-1-1 0,1 1 0,-1 0 0,1 0 0,-1 1 0,0-1 0,1 0 0,-1 1 0,1-1 0,4 3 0,-55 8 0,-144 15 0,161-22 0,31-4 0,18-2 0,68-9 0,159 0 0,-159 4 0,-2-7 0,32-2 0,-45 8 0,48 0 0,51-4 0,-89 4 0,58-5 0,-46 0 0,-66 12 0,1-2 0,52-10 0,-18-3 0,-16 4 0,75-9 0,130-6 0,-73 1 0,-95 18 0,0-3 0,142-39 0,-36 2 0,-72 20 0,32-7-1365,-135 32-5461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47.13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48.239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49.14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0.061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1.00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1.552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24575,'0'0'-8191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2.39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3.23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24575,'0'0'-8191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07:53.91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22:29.856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0 1 24575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01T10:22:38.523"/>
    </inkml:context>
    <inkml:brush xml:id="br0">
      <inkml:brushProperty name="width" value="0.025" units="cm"/>
      <inkml:brushProperty name="height" value="0.025" units="cm"/>
      <inkml:brushProperty name="color" value="#00A0D7"/>
    </inkml:brush>
  </inkml:definitions>
  <inkml:trace contextRef="#ctx0" brushRef="#br0">28 234 24575,'1'-30'0,"1"-12"0,-4 33 0,-1 18 0,0 2 0,1 0 0,1 1 0,0 22 0,1-23 0,0 0 0,-1-1 0,0 1 0,-4 14 0,5-26 0,0 1 0,0 0 0,0 0 0,0 0 0,0 0 0,0 0 0,0 0 0,0 0 0,0 0 0,0 0 0,0 0 0,-1 0 0,1 0 0,0 0 0,0 0 0,0 0 0,0 0 0,0 0 0,0 0 0,0 0 0,0 0 0,0 0 0,-1 0 0,1 0 0,0 0 0,0 0 0,0 0 0,0 0 0,0 0 0,0 0 0,0 0 0,0 0 0,0 0 0,0 0 0,-1 0 0,1 0 0,0 0 0,0 0 0,0 0 0,0 0 0,0 0 0,0 0 0,0 0 0,0 0 0,0 0 0,0 1 0,0-1 0,0 0 0,0 0 0,0 0 0,0 0 0,-1 0 0,1 0 0,0 0 0,0 0 0,0 0 0,0 1 0,-3-16 0,-1-19 0,4 10 0,1-1 0,2 1 0,0 0 0,12-42 0,-15 65 0,0-1 0,0 0 0,0 1 0,1-1 0,-1 0 0,1 1 0,0-1 0,-1 1 0,1-1 0,0 1 0,0-1 0,0 1 0,0 0 0,2-3 0,2 21 0,-3 44 0,-2 11 0,0-51 0,0-30 0,-1-52 0,2-67 0,3 113 0,1 27 0,0 28 0,-5 48 0,0-52 0,0-29 0,-1-12 0,3-41 0,0 31 0,-1 1 0,-1-1 0,0 1 0,-1-1 0,-1 1 0,-5-24 0,7 38 0,0 0 0,0 1 0,0-1 0,0 0 0,0 0 0,0 0 0,0 0 0,0 0 0,0 0 0,0 0 0,0 0 0,0 0 0,0 0 0,0 1 0,0-1 0,0 0 0,0 0 0,0 0 0,-1 0 0,1 0 0,0 0 0,0 0 0,0 0 0,0 0 0,0 0 0,0 0 0,0 0 0,0 0 0,0 0 0,0 0 0,-1 0 0,1 0 0,0 0 0,0 0 0,0 0 0,0 0 0,0 0 0,0 0 0,0 0 0,0 0 0,0 0 0,0 0 0,-1 0 0,1 0 0,0 0 0,0 0 0,0 0 0,0 0 0,0 0 0,0 0 0,0 0 0,0 0 0,-3 18 0,0 21 0,5-18 0,-1-15 0,0-1 0,-1 1 0,1-1 0,-1 1 0,0-1 0,-1 1 0,1-1 0,-1 1 0,0-1 0,-1 0 0,1 1 0,-4 8 0,4-14 0,1 0 0,-1 0 0,1 1 0,0-1 0,-1 0 0,1 0 0,0 0 0,-1 0 0,1 0 0,-1 0 0,1 0 0,-1 1 0,1-1 0,0 0 0,-1-1 0,1 1 0,-1 0 0,1 0 0,0 0 0,-1 0 0,1 0 0,-1 0 0,1 0 0,0-1 0,-1 1 0,1 0 0,0 0 0,-1 0 0,1-1 0,0 1 0,-1 0 0,1-1 0,0 1 0,-1 0 0,1-1 0,0 1 0,0 0 0,0-1 0,-1 1 0,1 0 0,0-1 0,0 1 0,0-1 0,0 1 0,0 0 0,0-1 0,0 1 0,-1-1 0,1 1 0,0 0 0,1-1 0,-1 1 0,0-1 0,0 0 0,-6-34 0,4 27 0,-2-11 0,0 3 0,2 38 0,3-84 0,-1 55 0,-1 40 0,1 134 0,0-418 0,26 339 0,-23-57 0,-5-55 0,5 35 0,1-1 0,0 1 0,1 0 0,0-1 0,0 0 0,1-1 0,1 1 0,-1-1 0,17 16 0,-14-13 0,68 68 0,-36-40 0,-24-25 0,0-1 0,0-1 0,2-1 0,-1 0 0,39 16 0,168 78 0,-224-105 0,26 10 0,-2 2 0,1 0 0,31 24 0,5 7-1365,-55-40-5461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0,'1'0,"0"1,1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5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1,'1'0,"1"0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6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3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5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1,'1'0,"0"0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7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0,'1'0,"1"0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4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161 16,'4'0,"0"1,-1 0,1 0,-1 0,0 0,1 0,-1 1,0 0,0-1,0 1,0 0,3 3,39 36,-22-20,148 102,-76-58,112 70,-52-32,98 67,-185-128,108 50,160 35,-267-106,77 11,-81-19,-6-4,103 4,-68-8,-37 0,86 3,95 5,392-13,-424-13,-45 3,-139 8,135-11,202 9,-189 7,44-17,-42 5,-131 6,179-12,-105 3,-62 5,59 0,60-6,-40-1,-91 8,59-16,-98 21,19-3,-16 4,-1 0,1-1,-1 0,1 0,-1 0,1 0,-1-1,0 0,0 1,0-2,0 1,0 0,0-1,3-3,-7 5,1 0,-1 0,0 0,0 0,0 0,0 0,0 0,0 0,0 0,0 0,-1 0,1 0,0 0,-1 0,1 0,0 0,-1 1,1-1,-1 0,0 0,1 0,-1 0,0 1,1-1,-1 0,0 1,0-1,1 0,-1 1,0-1,0 1,0-1,0 1,0 0,0-1,0 1,0 0,0 0,-1 0,-45-15,44 14,-171-39,-29 7,-18 11,74 10,-59-2,-90-5,-8-2,-31 9,0-2,42 1,179 8,-126-3,-4-5,-4 0,-21-2,86 3,38-1,-46 0,119 10,-84-14,84 7,-87 0,72 12,-116-4,103-11,281 14,132-2,-121-20,-11 2,93-7,-89 7,38-2,221-16,110 21,-255 3,54 0,791 13,-1019-8,-54 2,133-7,-44-1,-151 14,0-1,0 0,-1-1,1 0,0 0,-1-1,0 0,16-8,-24 11,0 0,0-1,1 1,-1 0,0 0,0 0,0 0,1-1,-1 1,0 0,0 0,0 0,0-1,0 1,0 0,0 0,0-1,1 1,-1 0,0 0,0-1,0 1,0 0,0 0,0-1,0 1,0 0,0 0,-1 0,1-1,0 1,0 0,0 0,0-1,0 1,0 0,0 0,-1 0,1-1,0 1,0 0,0 0,0 0,-1 0,1-1,0 1,-1 0,-17-10,-19-2,-43-2,-1 2,-131-1,-17-1,-422-11,224 19,25 1,-21-1,-77-12,308 16,-118-7,74-8,207 11,26 2,19 1,553 2,123-6,-307-4,-161 5,131 6,14-1,-6-13,180 2,238 12,-1394-2,-641 4,821 11,-158 0,84 3,251-5,-7 2,218-7,43-6,1 0,-1 0,1 1,-1-1,1 0,-1 0,1 1,-1-1,1 1,-1 0,1-1,0 1,0 0,-1 0,1-1,0 1,0 0,0 0,0 1,0-1,0 0,0 0,0 0,0 1,0 1,1-2,1 0,-1 0,0 1,1-1,0 0,-1 0,1 0,0 0,0 0,-1 0,1 0,0 0,0 0,0 0,0 0,0-1,0 1,1 0,-1-1,0 1,0-1,0 1,1-1,-1 1,0-1,0 0,1 0,1 0,44 4,-35-3,957 14,-613-18,729-10,-660 11,292-6,275 2,-545 9,619-3,-944 10,-94-7,-28-3,1 0,-1 0,1 0,-1 0,1-1,-1 1,0 0,1 0,-1 0,1 0,-1 0,1 0,-1 1,1-1,-1 0,1 0,-1 0,0 0,1 0,-1 1,1-1,-1 0,0 0,1 1,-1-1,0 0,1 0,-1 1,0-1,1 1,-1-1,0 0,0 1,1-1,-1 1,0-1,0 0,0 1,1 0,-19 10,-32 5,18-12,0-1,-45-1,-23 1,-352 6,91-7,-331 9,70-4,-57 6,380-2,-287 16,216 11,91 8,278-47,0 1,1 0,-1 0,1 0,-1 0,0 0,1 0,-1 0,0 1,1-1,-1 0,1 0,-1 0,1 1,-1-1,0 0,1 1,-1-1,1 0,-1 1,1-1,-1 1,1-1,0 1,-1-1,1 1,0-1,-1 1,1-1,0 1,-1 0,17 10,32 2,19-6,0-3,97-5,-45-2,393 5,545-4,-495-32,-52 1,-275 21,122-2,-237 7,-83 3,0 1,58 4,-94-1,-1 0,1 0,0 0,0 0,0 0,0 0,0 0,-1 0,1 1,0-1,0 0,0 0,0 1,-1-1,1 1,0-1,0 0,-1 1,1 0,0-1,-1 1,1-1,0 1,-1 0,1-1,-1 1,1 1,-1-1,0 0,0 0,-1 1,1-1,-1 0,1 0,-1 0,1 0,-1 0,1 0,-1 0,0-1,0 1,1 0,-1 0,0 0,-1 0,-45 28,-54 8,-200 43,153-45,-522 83,471-89,-169 16,-89 14,257-31,-57 10,192-27,45-8,-1 0,1 1,0 1,1 0,-1 2,-31 15,50-21,0-1,0 0,0 0,0 1,1-1,-1 1,0-1,0 1,1-1,-1 1,0-1,1 1,-1-1,1 1,-1 0,0-1,1 1,0 0,-1 0,1 0,-1-1,1 1,0 0,0 0,-1 0,1 0,0-1,0 3,1-2,0 0,-1 0,1 0,0 0,0-1,0 1,1 0,-1-1,0 1,0 0,0-1,0 0,1 1,-1-1,0 0,2 1,56 4,-28-5,367-19,107-25,-17 2,-221 21,71-9,532-49,-157 62,-687 21,-37 4,-43 6,-143 5,-70 2,38-7,5-1,-264-3,457-9,-751 14,580-9,-222 1,18 6,281-5,53-2,64-6,1 0,0 0,0 1,0-1,0 1,0 1,0-1,1 1,-1 0,1 1,-8 3,14-6,0 0,-1 0,1 1,0-1,0 0,0 0,-1 0,1 1,0-1,0 0,0 0,0 1,0-1,-1 0,1 0,0 1,0-1,0 0,0 0,0 1,0-1,0 0,0 1,0-1,0 0,0 0,0 1,0-1,0 0,0 1,0-1,1 0,-1 0,0 1,0-1,0 0,0 0,0 1,1-1,-1 0,15 7,17-2,444-3,-234-5,51 5,307-4,-412-4,182-1,301 7,-656-1,0 2,0-1,0 2,0 0,0 1,26 9,-41-12,1 0,-1 0,0 0,1 0,-1 0,1 0,-1 0,0 0,1 1,-1-1,0 0,1 0,-1 0,0 1,0-1,1 0,-1 0,0 0,1 1,-1-1,0 0,0 1,0-1,1 0,-1 1,0-1,0 0,0 1,0-1,0 0,0 1,1-1,-1 0,0 1,0-1,0 0,0 1,0-1,0 1,-1-1,1 0,0 1,0-1,0 1,-19 9,-29 0,-364 38,307-37,-396 25,89-10,1 1,14-13,121-1,91 1,42-2,120-11,-1 1,1 1,0 1,0 1,-32 11,59-13,14 0,19-1,504 0,244-5,-618-1,311-4,280 8,-735 3,-35 3,-39 7,-350 39,-4-28,-63-3,431-21,-251 21,36-1,65 0,19 0,107-15,-101 21,117-17,-33 8,103-12,20-2,447-17,-56 6,-259 3,141-7,-209 7,124 9,-215 2,-24 2,-30 4,-964 4,636-19,-251 17,304-6,179-4,67-5,-33 1,89 0,1 1,-1 1,0-1,1 1,-1 1,1-1,0 2,-10 4,17-8,1 0,0 0,0 0,-1 0,1 0,0 0,0 0,0 1,-1-1,1 0,0 0,0 0,-1 0,1 0,0 1,0-1,0 0,0 0,-1 0,1 0,0 1,0-1,0 0,0 0,0 1,0-1,-1 0,1 0,0 0,0 1,0-1,0 0,0 0,0 1,0-1,0 0,0 0,0 1,0-1,0 0,0 0,1 1,-1-1,0 0,0 0,0 1,0-1,15 6,20-2,898-3,-432-3,-236-12,-68 1,-28 0,54 0,-1764 11,764 5,-896-3,1631-5,41 6,0-2,-1 1,1 0,0 0,-1 0,1 0,0-1,-1 1,1-1,0 1,0-1,-1 1,1-1,0 0,0 0,0 1,0-1,0 0,0 0,0 0,0 0,0 0,1-1,-1 1,0 0,0-2,1 2,1-1,0 1,0 0,-1 0,1 0,0 0,0-1,0 1,0 0,0 0,1 1,-1-1,0 0,0 0,1 1,-1-1,0 0,1 1,-1-1,0 1,1 0,1-1,38-8,-36 9,143-30,427-7,-215 17,6 0,-108 7,94 0,-53 0,-264 15,-23-1,0-1,-1 1,1-2,0 1,20-5,-32 5,0 0,0 0,0 0,0-1,0 1,0 0,0 0,-1 0,1 0,0 0,0 0,0 0,0 0,0 0,0 0,0 0,0 0,0-1,0 1,0 0,0 0,0 0,0 0,0 0,0 0,0 0,0 0,0 0,0-1,0 1,0 0,0 0,0 0,0 0,0 0,0 0,0 0,0 0,0 0,0-1,0 1,0 0,0 0,0 0,1 0,-1 0,0 0,0 0,0 0,0 0,0 0,0 0,0 0,0 0,0 0,1 0,-17-4,-19 0,-1459 5,1286 7,88-2,-427 6,456-4,72-4,0-2,-1 0,1-2,-35-2,54 2,0 0,0 0,1 0,-1 0,0 0,0-1,0 1,0 0,0 0,0 0,0 0,0 0,0 0,0 0,0 0,1 0,-1 0,0 0,0 0,0 0,0-1,0 1,0 0,0 0,0 0,0 0,0 0,0 0,0 0,0 0,0 0,0-1,0 1,0 0,0 0,0 0,0 0,0 0,0 0,0 0,0 0,0-1,0 1,0 0,0 0,0 0,0 0,-1 0,1 0,0 0,0 0,0 0,0 0,0 0,0 0,0-1,0 1,0 0,0 0,-1 0,1 0,0 0,0 0,0 0,0 0,14-8,19-3,185-22,286-17,-389 37,-70 7,61-2,138-4,-136 12,-98 0,-17 0,-156 13,-183-2,187 3,1-1,-26-1,140-6,-62 13,89-16,-1 0,-28 0,-17 3,25-2,0-2,-73-4,-32 1,87 6,-71 3,85-8,-1 1,-47 8,-55 5,59-9,65-6,0 2,-28 4,4 1,0-2,0-3,-49-4,0 1,-343 2,424-2,-1 0,1-1,0-1,0 0,0-1,-16-8,6 4,18 5,0 1,0-1,0-1,0 1,1-1,-1 1,1-1,1-1,-1 1,1-1,0 1,0-1,0 0,1 0,-3-10,1 6,1 1,-2 0,1 0,-1 1,0-1,-8-8,-7-6,-28-42,-10-12,-61-29,49 41,46 44,1-1,-32-39,33 28,-31-58,22 35,13 23,1-1,2-1,-19-64,32 68,3 27,-1 0,0 1,0-1,-1 0,1 0,-1 0,1 1,-1-1,-2-5,-13 53,10-24,1 0,1 0,1 0,1 0,1 35,-1 84,4 105,10-153,-6-52,3 69,-12-6,6 140,-2-236,0-1,0 1,1-1,0 0,0 0,1 0,-1 0,1 0,0 0,0-1,1 1,-1-1,1 0,0 0,0 0,1-1,-1 1,6 2,5 4,1-1,1 0,-1-2,22 8,9-2,1-2,65 8,-77-16,51-2,-53-2,64 8,-33-1,0-2,80-6,-31-1,3051 3,-3154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  <inkml:trace contextRef="#ctx0" brushRef="#br0" timeOffset="1">106 7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0,'2'0,"0"0,2 0,1 0,0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27,'133'13,"-89"-11,1-2,65-8,35-20,-124 24,-16 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8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0,'2'0,"-1"0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5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3932 569,'108'-8,"-57"2,-41 4,-10-1,-21-6,-34-2,-417 8,237 6,77-3,-478-11,544 6,-404-19,53-7,291 19,-71-11,-75-21,194 26,-118-24,174 31,1-3,-71-30,114 43,1 0,-1-1,0 1,0-1,1 0,-1 0,1-1,-1 1,1-1,0 1,0-1,0 0,1 0,-1 0,1-1,-1 1,1-1,0 1,0-1,1 0,-1 0,1 0,0 1,-2-9,2 9,0 0,0 0,0 0,-1 0,1 1,-1-1,0 0,0 1,0-1,0 1,0 0,-1-1,1 1,-1 0,1 0,-5-1,-53-30,43 25,2 1,-54-33,54 25,34 14,1 2,586 1,-321-3,-126-13,1214 16,-705-3,-500-13,-142 14,-15 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1,'1'0,"1"0,2 0,2 0,-1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5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44 686,'-2'21,"-1"1,-9 36,11-54,-4 23,1-1,2 0,1 46,-2 22,-4-15,4-1,7 83,4-90,-2-30,-1 45,2 40,6 278,-12-405,-1 1,0 0,0 0,0 0,0 0,0 0,0 0,1 0,-1 0,0 0,0 0,0 0,0 0,0 0,0 0,1 0,-1 0,0 0,0 0,0 0,0 0,0 0,1 0,-1 0,0 0,0 0,0 0,0 0,0 0,1 0,-1 0,0 0,0 0,0 0,0 1,0-1,0 0,0 0,0 0,1 0,-1 0,0 0,0 0,0 1,0-1,0 0,0 0,0 0,0 0,0 0,0 1,0-1,0 0,0 0,0 0,0 0,0 0,0 1,0-1,0 0,13-20,15-36,-25 49,51-125,-6-3,42-187,-79 275,-3 0,2-59,-12 136,-1 1,-9 36,5-31,-69 458,32-303,40-169,1-7,2-38,-5-601,7 531,-2-98,-4 147,-12-49,-12-68,10 83,11 52,-7-48,-12-58,1 15,46 254,-13 174,-7-212,-7 40,8-116,0-16,-1 0,1 0,-2 0,1 1,-3 11,-4-36,2-11,18-310,21 87,-28 191,7-132,-15 160,-1 1,-1-1,-9-34,3 21,10 11,-1-14,1 46,-1 1,1 0,0-1,0 1,-1 0,1-1,-1 1,1 0,-1-1,0 1,0 0,1 0,-1 0,0 0,0-1,0 1,0 0,0 1,0-1,0 0,0 0,-1 0,1 1,0-1,-1 0,0 0,1 2,1-1,-1 1,1-1,-1 1,1-1,0 1,-1 0,1-1,0 1,0-1,-1 1,1 0,0-1,0 1,0-1,0 1,0 0,0-1,0 1,0 0,0-1,0 1,0 0,0-1,0 1,0-1,1 1,-1 0,0-1,0 1,1-1,-1 2,8 22,-4-18,1-1,-1-1,1 1,0-1,0 0,0 0,0 0,1-1,-1 1,1-1,6 2,4 1,0-1,0 0,18 2,-72-40,1-6,33 34,1 0,-1 1,0 0,0-1,0 1,-1 1,1-1,-1 1,0-1,0 1,-7-3,20 16,1-1,1 0,15 11,111 42,-252-105,109 42,2 0,0 0,0-1,0 0,0 1,1-2,-1 1,-5-4,10 6,1-1,-1 1,1-1,0 1,-1-1,1 1,0 0,-1-1,1 1,0 0,-1 0,1 0,0-1,0 1,-1 0,1 0,0 0,0 0,-1 0,1 0,0 0,0 0,-1 1,1-1,1 1,23 2,-20-1,12 4,-1 0,0 2,0 0,29 19,-83-46,8-1,25 17,-1-1,1 1,0-1,0 0,0 0,-7-9,31 18,8 10,-11-4,1-1,-1-1,1-1,1 0,19 6,-15-6,2 0,-17-6,0 0,-1 1,0-1,1 1,-1 0,7 5,-78-30,10 9,44 12,0-1,0-1,0 1,1-2,-1 0,1 0,0-1,0 0,-14-10,24 15,0 0,0 0,-1 0,1 0,0 0,0 0,0 0,-1 0,1-1,0 1,0 0,0 0,0 0,0 0,-1 0,1-1,0 1,0 0,0 0,0 0,0 0,0-1,0 1,-1 0,1 0,0 0,0-1,0 1,0 0,0 0,0 0,0-1,0 1,0 0,0 0,0 0,0-1,0 1,0 0,1 0,-1 0,0-1,0 1,0 0,0 0,0 0,0-1,0 1,1 0,-1 0,14-1,18 6,149 60,-155-51,-44-19,-6-3,1 1,-30-5,34 9,-1-2,1 0,0-1,-24-11,60 14,-1 1,1 1,20 0,-21 3,0 0,-1 1,1 1,-1 1,0 0,0 0,-1 2,0 0,0 0,17 13,-55-21,-13-6,-3-5,24 8,0-1,1 0,0 0,0-2,1 0,-21-13,36 16,11 4,13 4,92 33,-84-27,110 38,-76-27,-51-17,1 1,-1 0,18 9,-40-15,-1 1,1-1,-1 1,0 0,-10 2,-5-1,4-1,3 1,0-1,1 0,-1-2,0 1,1-2,-24-6,97 3,-38 6,-8 0,1-1,-1 2,0 0,0 1,0 0,0 1,22 7,-46-24,-14-6,8 12,0 1,0 1,-1 0,-22-3,-1-1,38 9,15 3,35 7,9 3,112 31,2-1,-59-21,-68-14,71 20,-69-15,-60-14,0 1,0 0,-1 1,-20 3,-11-1,12-3,-17-1,41 4,19 1,46 9,90 7,-40-7,199 41,25-19,-259-29,-33-3,-1 1,45 10,13 7,-152-23,25-4,-1 2,-59-2,5 1,-134-27,141 14,59 13,-1 1,-1 0,-46-1,51 6,0 0,0-1,0-1,0-1,0-1,-29-9,-72-19,194 27,-48 6,45 9,0-1,55 17,-119-23,-24-2,-30-3,-91-12,97 11,34 3,0 0,0-1,0 0,1 0,-1-1,0 0,0 0,1-1,-1 1,1-2,0 1,-10-7,23 8,0 1,-1-1,1 1,0 1,0-1,12 1,-3 0,1 0,-1 1,0 1,0 0,0 1,0 1,22 7,6 5,83 17,170 15,-233-40,63 16,-103-19,2 0,0 0,0-2,30 0,-59-3,0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1 280,'4'3,"0"-1,0 1,1-1,0 0,-1 0,1-1,0 1,0-1,6 1,247 38,-145-27,-239-38,103 20,-100-12,111 17,-53-8,118 8,-15 3,13 4,-162-20,86 11,20 2,0 0,1 0,-1 0,0-1,0 0,0 0,1 0,-1 0,1-1,-1 0,1 0,-7-4,57 3,74 10,-95-5,0 1,0 1,41 11,1 2,-16-6,-49-9,-12-2,-22-1,24 1,-192-7,327 16,-80-4,105 15,172-14,-293-3,-54 1,-164-11,136 6,36 1,1 0,-1-1,0 0,1-1,-1-1,-15-5,4 6,24 2,-1 1,1-1,-1 0,1-1,0 1,-1 0,1-1,-1 1,1-1,0 0,-3-1,52-2,159 11,-179-3,-46-1,-109-10,80 5,29 1,0 0,0 0,-33-9,117 5,-2 3,-39 1,1 0,-1 1,0 2,34 6,-58-8,0 0,0 0,0 0,0 0,0 0,0 0,0 0,0 0,-1 0,1 0,0 0,0 0,0 0,0 0,0 0,0 0,0 0,0 0,0 0,0 0,0 0,0 1,0-1,0 0,0 0,0 0,-1 0,1 0,0 0,0 0,0 0,0 0,0 0,0 1,0-1,0 0,0 0,0 0,0 0,0 0,0 0,1 0,-1 0,-20 3,-25-3,-28-6,61 7,-1-2,1 1,0-2,0 0,-17-4,120 10,-61 2,-24-4,-21-2,-97-14,139 16,0 1,44 9,33 5,75-4,-73 0,46-6,-384-20,206 13,-1-1,0-1,1-1,-36-9,39 9,40 4,99-2,-55-2,-230-19,154 20,40 4,39 4,-23-8,-28 0,1 1,-1 1,0 0,1 1,22 4,-95 1,39-7,-3 1,0 0,1 1,-34 6,56-7,0 1,0-1,0 0,0 0,0 0,0 0,0 0,0 0,0 0,0 0,1 1,-1-1,0 0,0 0,0 0,0 0,0 0,0 0,0 0,-1 1,1-1,0 0,0 0,0 0,0 0,0 0,0 0,0 0,0 1,0-1,0 0,0 0,0 0,0 0,0 0,0 0,-1 0,1 0,0 0,0 0,0 0,0 0,0 0,0 0,0 1,0-1,-1 0,1 0,0 0,0 0,0 0,0 0,0 0,0 0,0 0,-1 0,18 3,21 1,333 3,-288 0,-150-15,-117 2,297 6,-66 0,-36 0,-13 0,-172-6,133 6,68 0,11 2,-28-1,0 0,0 0,0-1,1 0,-1-1,0 0,0-1,17-4,-86 5,51 0,-30-2,35 1,24 1,-12 1,-3 0,0 1,0-1,0-1,0 1,0-1,0 0,0 0,-1-1,1 1,7-4,-73 9,-29 3,214 2,25 1,-31-3,227 6,-468-20,-215-6,321 11,13-3,5 5,-1-1,0 0,0 0,0 1,1-1,-1 0,0 1,1 0,-1-1,1 1,-1 0,0-1,1 1,-1 0,1 0,1 1,8-1,-9 1,1-1,0 0,-1 0,1 0,0 0,-1 0,1 0,-1-1,1 1,-1-1,1 0,3-1,-60-1,13 4,68-1,180-14,-188 14,200 7,-184-3,-35-4,0 0,-1 1,1-1,0 0,0 0,0 0,0 0,0 0,0 0,0 0,0 0,0 0,0 0,0 0,0 0,0 0,0 0,0 0,0 0,0 0,0 0,0 1,0-1,0 0,0 0,0 0,0 0,1 0,-1 0,0 0,-21 1,-135 5,404-12,-769 6,896 6,-282-4,98-4,-265-4,66 6,-47-1,-101 14,132-11,0 0,0-2,-34-3,57 3,1 0,0 0,0 0,-1 0,1 0,0 0,0 0,0 1,-1-1,1 0,0 0,0 0,-1 0,1 0,0 0,0 0,-1 0,1 0,0 0,0-1,-1 1,1 0,0 0,0 0,-1 0,1 0,0 0,0 0,0-1,-1 1,1 0,0 0,0 0,0 0,0-1,-1 1,1 0,0 0,0 0,0-1,0 1,0 0,0 0,0-1,0 1,0 0,0 0,0-1,0 1,0 0,14-9,22-3,14 5,1 1,0 3,65 5,-106-2,-24 0,-2-1,0 1,0 1,1 0,-1 1,0 0,1 1,-20 8,42-13,0 2,0-1,0 1,0 0,13 2,5 0,324-22,-194 13,-48 14,-754-7,639-2,24-3,30-2,44 10,118-5,-142-7,-34 4,48-1,-9 7,76-2,-90-6,-115 6,-187 2,-58 13,295-14,1 1,0-1,-1 2,1-1,-13 5,78-9,-7 0,70 5,-68 0,59-4,2-18,-76 12,66-12,-176 15,-47 18,-66-6,101 1,132-8,108-8,-136 8,-47 2,-21 1,-116 18,152-20,0 0,0 0,0 1,0 1,-12 3,25-2,14 1,14-1,164-14,-160 7,257-10,-250 11,1-2,-1-1,0-3,74-23,-79 21,0 2,0 1,62-5,41 6,-110-2,-30 4,-16 2,-229 9,205-3,0 1,-58 14,136-21,34-10,-47 6,0 1,0 2,1 0,28 2,-12-1,80-10,-16 4,-21-2,-62 6,0 1,24 0,-288 10,215-5,1 1,0 2,-29 8,-4 1,-134 19,182-30,-24 6,-61 6,89-18,18-5,17-5,113-13,-113 23,0 1,0 1,41 4,0-1,-27-2,-69 0,-11 0,-200 7,80 26,136-30,15-1,0 0,0-1,0-1,0 1,0-1,-1-1,1 1,-9-3,24 0,-1 0,0 0,1 0,-1 1,14-3,112 3,47-2,-149 1,231-14,-254 17,0-1,0 1,0-1,-1-1,1 1,6-4,-60-9,16 10,-1 2,1 1,-61 6,-61 19,101-14,40-8,8-3,0 2,0-1,0 0,1 1,-1 0,0 0,1 0,-1 0,1 0,-1 1,-4 2,8-3,0-1,1 1,-1 0,0-1,1 1,-1-1,0 1,1-1,-1 1,0-1,1 0,-1 1,1-1,-1 1,1-1,-1 0,1 0,-1 1,1-1,-1 0,1 0,-1 1,1-1,0 0,-1 0,1 0,-1 0,1 0,0 0,-1 0,1 0,-1 0,1 0,0 0,23 2,196-16,4 1,-209 11,0 1,0-2,0 0,25-9,-23 7,0 0,34-5,121-10,-76 11,-46 6,-143-11,-152 21,226-5,1 0,0 1,0 0,-32 12,23-7,131-19,-75 8,44-1,-23 2,-11 0,76-7,-62 7,-44 2,0 1,1-2,-1 1,0-1,14-4,-34 7,-1-1,1 0,0-1,-1 0,-11-2,-15 0,-78 10,61-3,-16 1,96-7,0-2,0 0,28-9,16-2,-35 8,-4 1,-1 1,37 0,-27 0,-36 2,-25 1,-4 3,-1 1,0 2,-50 15,21-5,-15-7,60-8,-1 0,1 1,-1 1,1 0,0 0,-19 7,24-5,8-3,17-1,26-6,48-4,-2 1,-38 5,-45 4,0 1,0-2,0 1,0-1,0-1,0 1,12-6,-26 8,-1 0,1-1,-1 1,1-2,-11 0,-6-1,-80 0,-107 4,185 6,27-4,16-2,80-1,77-3,-84-8,122-6,-168 16,-41 0,-6 0,-25 0,-43-2,-72 4,-90 4,224-6,12-3,28-9,-16 7,1 1,0 0,18-1,44 7,80-4,34-23,-54 18,-107 7,-27 1,1-1,-1 0,1 0,0 0,-1-1,7-1,-71-4,-133 13,163-7,25 0,-1-1,1 1,0 0,-1 0,1 1,0-1,-1 1,1 0,0 0,-1 0,1 1,0-1,0 1,-5 3,-4 4,0-1,-1-1,0-1,0 0,-1 0,-17 3,33-9,-1 0,0-1,0 1,1 0,-1-1,0 1,0 0,0-1,0 1,1-1,-1 1,0 0,0-1,0 1,0-1,0 1,0 0,0-1,0 1,0-1,0 1,0 0,0-1,0 1,-1-1,1 1,0 0,0-1,0 1,0 0,-1-1,1 1,0 0,-1-1,1 1,0 0,0-1,-1 1,1 0,0 0,-1-1,1 1,0 0,-1 0,1 0,-1 0,1 0,0-1,-1 1,1 0,-1 0,1 0,0 0,-1 0,1 0,-1 0,1 0,0 1,-1-1,1 0,-1 0,1 0,-1 1,3-4,0 1,0-1,0 1,0 0,0 0,1 0,-1 0,1 0,4-2,7 1,0 0,1 1,-1 1,22 0,17-2,-19 1,-34 2,0 0,0 1,0-1,0 0,0 0,0 0,0 0,0 0,0 0,-21 0,1 0,0 0,-1 2,1 0,0 1,-28 8,223-34,-82 18,-21 2,-30-1,82-5,6 2,-121 7,5 1,0-1,0-1,0-1,20-4,-100 1,-8 4,-69 2,137 0,0 0,1 0,-1 0,0 1,1 0,-1 0,1 0,0 1,0 0,0 0,-9 6,2 2,0 1,-18 24,27-33,0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9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1 132,'0'-1,"0"0,1 0,-1 0,1 0,-1 0,1 0,-1 0,1 1,0-1,-1 0,1 1,0-1,0 0,-1 1,1-1,0 1,0-1,0 1,0-1,0 1,0 0,0-1,1 1,32-9,-21 6,26-10,0 1,1 2,1 2,0 1,78-1,264 8,-421 10,-37 0,56-10,1 2,-28 5,28-3,-1-1,-26 0,32-4,13-4,25-8,40-10,-54 20,1 1,0 0,19 0,27-4,-51 5,-1-1,1 2,-1-1,1 1,0 0,-1 0,11 2,-62 6,0-1,1-1,-70-1,122-6,0 0,0-1,0 0,-1-1,1 0,10-5,34-11,-39 15,-9 3,0-1,1 1,-1 0,0 0,1 0,-1 0,0 1,1 0,-1 0,1 0,-1 0,6 2,-10-1,-1-1,1 1,0 0,-1-1,1 1,0-1,-1 1,1 0,-1-1,1 1,-1-1,1 1,-1-1,0 0,1 1,-1-1,1 1,-1-1,0 0,1 0,-1 1,0-1,0 0,1 0,-1 0,0 0,1 0,-1 0,0 0,0 0,0 0,-29 5,-96 15,79-17,9 0,34-3,19 1,165-8,-87-6,-2 11,63 4,18 4,-158 0,-11-4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1078 597,'-463'-7,"245"1,202 6,11 1,0 0,0-1,0 1,0-1,0-1,0 1,0-1,0 0,-8-2,16 0,0 1,1 0,-1 0,1 0,0 0,-1 1,1-1,7 0,-10 1,24-6,0 1,1 2,0 0,0 2,39 0,-145-4,63 5,5 1,-1 0,1 0,0 1,-1 0,1 1,0 1,-16 5,87-2,48-19,-45 5,-298 15,96 0,243-7,-61 0,-34 0,-12 0,-96-2,-106 4,169 7,34-4,23 0,43-1,83-5,-44-1,72-5,-23 0,-96 4,56-8,-42 2,92-1,-113 11,-34 0,0-1,0 0,1-1,-1 0,17-5,-42 8,-1-1,0 0,0-1,-23-2,-4 0,-37 4,-130 22,44-8,107-12,22 4,36-4,20-2,26-5,0-2,50-12,43-5,49-5,67 1,-73-2,-114 18,-109 13,30-4,1 1,0 1,0-1,0 1,-10 3,-26 10,0-2,0-2,-46 4,68-11,27-4,54-13,-41 6,0 0,0 2,34-7,-31 7,-76 10,43-4,0 0,0 1,-20 3,-101 19,81-16,88-9,-31 2,0 0,0 0,0-1,-1 1,1-1,11-3,6-4,0 2,31-4,-26 5,7 2,-35 3,0 0,0 0,0 0,0 0,0 0,0 1,0-1,0 0,-1 0,1 0,0 0,0 0,0 0,0 0,0 0,0 0,0 0,0 0,0 0,0 0,0 0,0 0,0 0,0 0,0 1,0-1,0 0,0 0,0 0,0 0,0 0,-1 0,1 0,0 0,0 0,1 0,-1 0,0 1,0-1,0 0,0 0,0 0,0 0,0 0,0 0,0 0,0 0,0 0,0 0,0 0,0 0,0 1,0-1,0 0,0 0,0 0,0 0,0 0,0 0,1 0,-22 7,-40 8,34-9,1 0,0 2,1 0,0 2,-29 15,152-41,226-67,-290 77,0 2,52 0,-221 21,80-10,-79 13,251-29,-77 1,66-7,56 1,-230 19,-119 23,141-19,-52 3,112-14,0-1,0 0,27-11,20-4,-84 13,-21 6,21 1,20-2,-1-1,0 2,0-1,0 0,0 1,1 0,-1 0,0 0,0 0,1 0,-7 4,15-4,-1-1,1 1,-1-1,1 0,0-1,-1 1,7-2,32-4,84 1,-14 1,0-9,111 6,-48-13,-246 22,44-3,1 2,-1 1,-30 5,-7 2,98-16,60-23,-63 20,-112 10,63 3,0 0,0 1,-27 10,100-24,-35 3,0 0,1 2,42-6,-52 9,-6 3,-15 4,-27 8,21-7,-38 11,41-15,1 1,-1 1,1 0,0 1,0 0,0 0,-16 13,27-18,-1 0,1 0,0 0,0 0,0 0,0 0,0 0,-1 1,1-1,0 0,0 0,0 0,0 0,0 0,0 0,0 1,0-1,0 0,0 0,0 0,-1 0,1 0,0 1,0-1,0 0,0 0,0 0,0 0,0 1,0-1,0 0,0 0,0 0,1 0,-1 0,0 1,0-1,0 0,0 0,0 0,0 0,0 0,0 0,0 1,0-1,1 0,-1 0,0 0,0 0,0 0,0 0,0 0,0 0,1 0,-1 1,0-1,16 3,23-3,-36 0,296-24,-194 12,197-23,11-3,-23 7,-234 27,167-4,-136 4,-55 1,1 2,35 3,-160 11,-233 0,-146 0,511-16,0-2,0-2,0-2,49-18,-83 25,29-9,1 2,0 1,41-4,-51 11,-14 1,0 0,-1-1,1-1,11-3,-107 2,-68 9,56 8,307-37,-194 20,35-5,-7 0,88-3,-280 23,85-7,-104 23,133-18,36-7,20-2,10-2,-1-1,1-2,-1-2,44-12,-25 7,-38 7,-51 4,-40 10,25 0,13-4,0 2,-43 15,186-36,100-24,-217 39,-1-1,1 0,0-1,-22-3,-9 1,-104 16,164-15,1-1,27-5,23-4,-116 29,103-15,33-14,-20 1,-19 6,98-4,-205 9,-90 13,103-6,-87 3,48-6,61-1,42-1,18-5,-1-2,63-15,17-3,-89 18,-42 2,-85 12,20 0,65-9,-43 2,43-1,21-2,61 2,70-4,-115 0,-30 2,-34 2,-50 8,-102 26,90-24,79-10,24-1,15 1,20-2,213-47,95-1,-157 41,-247 9,0 4,-106 23,97-15,139-23,221-34,-349 55,41-7,-1-1,-29 2,-72 7,132-14,0 0,-1-1,1 0,12-5,27-6,-71 9,-21 5,16 6,48-8,164-34,-170 32,0 1,-1 0,19 1,-57 2,-1 2,1 1,-31 8,-22 4,35-10,-48 9,171-23,205-29,-91 14,46-5,17 21,-522 30,186-14,-234 19,101-15,149-7,188-18,99-9,-26 8,-44 6,-201 7,11-1,0 1,-59 9,64-5,0-1,-44-1,-19 1,107 0,0-2,0 1,0-2,21 0,41-12,33-8,-187 26,27-4,38-2,0 0,0 1,0 1,-18 4,136-9,-62-2,79-1,-8 2,-76 2,0-1,-30 2,-14 1,-43 1,-98 14,82-3,-120 6,202-19,1-1,0-1,-1-1,19-6,48-10,168 1,-248 18,-9-1,-20 0,-39 3,-9 10,52-9,0 2,-35 9,64-14,0-1,0 2,1-1,-1 1,0 0,12 2,-10-1,1 0,-1-1,0 0,16-2,-1-2,0 1,43 0,20-1,96-12,208-11,-201 14,-61-1,-277 25,38-2,-160 13,185-14,-18-1,-110 14,0-6,448-22,-122-3,16 0,-28 3,-50 1,-45 3,-16-1,-19-2,-53 4,-88 4,132 0,-35 4,98-5,0 0,25-3,-3-4,54 0,-46 3,18 3,-47 0,-37 0,-30 0,-15-1,0 3,-60 9,77-8,67-4,184-6,-122 0,-354 7,341 2,80-4,-137 1,-1-2,26-5,-54 9,0 0,0 0,0-1,-13-1,14-1,42 1,-9 1,36 1,-46-2,-26-3,-15 1,0 2,0 0,0 2,-46 7,15-2,-74 10,300-25,42-4,164 0,-613 13,361-2,128 4,-107 4,-123-6,-17 0,-7 1,-575-1,553-4,26 2,15 1,125-8,-95 4,44-8,-306 26,11 1,-27-7,153 6,58-9,-1 0,-40 1,153 2,311-14,-276 6,199-6,326-5,-525 12,-96 4,-54-1,-338 3,-104 1,457-8,26-1,29-2,269-2,-133-1,-468 0,26 8,371 0,117-3,-150-10,-136 5,-52 5,-82 4,106 4,544 1,-568-20,-347 6,420 10,37-3,0 0,0 1,0-1,0 0,0 0,0 0,0 0,0 0,0 0,0 0,0 0,0 0,0 0,1 1,-1-1,0 0,0 0,0 0,0 0,0 0,0 0,0 0,0 0,0 0,0 1,0-1,0 0,0 0,-1 0,1 0,0 0,0 0,0 0,0 0,0 0,0 1,0-1,0 0,0 0,0 0,0 0,0 0,0 0,0 0,0 0,-1 0,1 0,0 0,0 0,0 0,0 0,0 0,0 0,0 0,0 0,-1 0,1 0,0 0,0 0,0 0,0 0,0 0,0 0,0 0,0 0,0 0,-1 0,23 5,62 3,1-3,88-8,-37 1,578-5,-1491 7,762 0,19-1,27 1,244 8,-201-8,-137-15,129 10,40 16,-30-2,-206-21,-42 0,100 10,57 1,0 1,37 8,12-1,1-1,0-1,0-2,1-2,45-3,-11 1,-20 1,-47 0,-6 0,-28 0,-121-2,-158 4,274 0,-11 1,36-2,17 0,260 12,17-7,122 8,-364-13,-24 0,-1 0,1-1,21-4,-89-17,-11 12,0 3,-118 3,165 3,252 6,-110 8,-167-17,-70 4,35 1,-49 12,211-8,422-6,-439 7,-218-21,-67 14,549 0,-404 1,-74-2,122-1,5 1,1 0,-1-2,-21-5,89 10,-24 4,0-1,0-1,42 0,-137-22,158 25,-42-2,-39-5,0 0,1 1,-1 0,0 1,0 0,0 0,16 7,-79-10,19-7,-56-16,170 41,-35-10,21-2,-59-6,-9-2,-34-5,2 4,60 11,205 34,-192-33,-29-6,-36-12,0 1,-2 1,1 1,-1 2,0 0,-45 0,283 13,-203-8,-8 1,-18 0,-31-2,35-2,-2 1,-1-1,1 0,-35-13,106 27,30 10,-50-14,59 22,-157-58,59 28,-30-7,34 7,0 1,1 0,-1 0,1 0,-1-1,0 1,1 1,-1-1,0 0,1 0,-1 1,1-1,-1 1,1-1,-1 1,1 0,-3 0,57 9,16-5,-39-3,52 9,-48 1,-26-9,-23-10,-109-41,196 63,-17-2,-134-30,49 14,31 5,17 4,16 2,0-1,1-1,40 0,-84-9,-14-4,23 4,17 2,56 15,-121-30,128 34,-74-15,23 14,-21-18,-14-12,0 13,1 11,-4 18,8-23,-11 17,6-37,4-43,2 57,25 63,-13-20,-9-36,-3-34,0 21,2-20,3 44,1 35,1 85,-20-226,25 251,-8-107,-4 105,-3-60,-4 91,14-1,-6-174,1 0,0 0,6 16,-14-124,-19-63,5 37,-18-65,27 138,-38-123,45 152,1 3,1 27,0 270,3-145,6-7,-5-105,0 0,13 54,-7-22,-3-1,-4 103,-1-150,0-27,-1-12,2 0,0 1,2-1,1 0,8-29,-3 111,6 63,-12-99,-1 1,0 0,-2 21,2 29,-2-44,0-21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6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19 16,'1'20,"0"0,2-1,0 1,1-1,9 25,-1-11,-1 1,-1 1,5 39,-11-63,4 22,-7-33,-1 1,0-1,0 1,1 0,-1-1,0 1,0-1,0 1,0-1,0 1,0 0,0-1,0 1,0-1,0 1,0 0,0-1,0 1,0-1,-1 1,1 0,0-1,0 1,-1-1,1 1,0-1,-1 1,1-1,-1 0,1 1,0-1,-1 1,1-1,-1 0,0 1,-3-4,0-1,1 0,0 1,0-2,0 1,0 0,0 0,1-1,0 1,-3-9,4 11,-6-16,1 0,1 0,0 0,-2-25,7 42,0 0,1 0,-1 0,0 0,0 1,0-1,0 0,0 0,0 0,-1 0,1 0,0 0,0 0,-1 0,1 1,0-1,-1 0,1 0,-1 0,1 1,-1-1,1 0,-1 0,1 1,-2-2,-7 24,-2 46,9-34,0-25,1 1,1-1,0 1,0-1,0 1,2-1,-1 1,1-1,5 17,-3-20,0-1,0 0,1 0,0 0,-1-1,1 0,1 0,-1 0,1 0,8 4,66 22,-46-18,-8-5,1 0,1-2,-1-1,1-1,0-2,34-1,58 3,135 1,-13-1,194 10,-323-6,205 0,-220-8,-90 0,-8-2,-19-7,-30-7,-221-60,129 33,-63-24,118 40,54 18,1-1,0-1,-30-17,32 15,0 1,-56-17,52 20,1-1,-33-18,-149-83,189 99,-2 2,1 1,-2 1,1 1,-52-7,78 15,-1-1,1 1,-1 0,1-1,-1 1,1 0,-1 0,1 0,-1 0,1 0,-1 0,1 1,-1-1,1 0,0 1,-1-1,1 1,-1-1,1 1,0 0,0 0,-1 0,1-1,0 1,0 0,0 0,0 1,0-1,0 0,0 0,-1 3,2-2,0 0,1 0,-1 0,1 0,-1 0,1 0,-1 0,1 0,0-1,0 1,0 0,0 0,0-1,1 1,-1 0,0-1,1 1,-1-1,1 0,0 1,-1-1,1 0,2 1,6 4,-1-1,1 0,1-1,-1 0,1-1,-1 0,1 0,0-1,11 1,106 0,-95-3,463 0,-492 0,-6-1,-17-1,-28-1,22 3,-14-1,0 1,1 3,-1 1,-63 15,101-19,0 0,0 0,0 1,0-1,0 0,0 1,0-1,0 1,0-1,0 1,0-1,0 1,0 0,1-1,-1 1,0 0,1 0,-1-1,0 1,1 0,-1 0,1 0,-1 0,1 0,-1 0,1 0,0 0,-1 1,2 0,-1 0,0 0,1 0,-1 0,1 0,0 0,-1 0,1 0,0-1,0 1,0 0,1 0,1 1,3 4,0 0,1-1,0 0,0 0,11 6,37 15,2-2,1-3,76 19,-74-23,158 33,-129-32,11 4,-25-4,149 16,-44-33,31 2,149 16,139-14,354-4,-502-4,-720 10,-24 2,59-4,-369 17,253-10,449-13,1-1,-1 1,1 0,-1 0,0 0,1 0,-1 0,1 0,-1 0,1 0,-1 0,0 0,1 0,-1 0,1 1,-1-1,1 0,-1 0,1 0,-1 1,0-1,1 0,0 1,-1-1,1 1,-1-1,1 0,-1 1,1-1,-1 1,13 12,28 8,77-4,1-4,161-4,-198-8,847-1,-397-13,259 0,-554 6,-143 9,98-4,43-18,-149 10,-62 6,47-2,89-7,-135 12,0-2,31-6,-20 2,42-15,-28 6,-34 11,0-1,0-1,0 0,-1-1,15-11,-20 12,0 1,1 0,0 0,0 1,0 1,1-1,0 1,0 1,0 0,0 1,0 0,13 0,-5 1,0-1,0-1,-1-1,1 0,26-11,-28 8,88-42,-94 44,-1 1,1 0,0 1,0 0,0 1,21-2,37-9,-29 10,-36 3,-1 1,1-1,0 0,0 0,0-1,0 1,0-1,-1 0,1 0,7-3,-13 0,1 4,1 0,-1-1,1 1,-1-1,1 0,-1 1,1-1,0 1,-1-1,1 0,0 1,-1-1,1 0,0 1,0-1,0 0,0 1,0-1,0 0,0 0,0 1,0-1,0 0,0 1,0-1,0 0,0 1,0-1,1 0,-1 1,0-1,1 0,-1 1,0-1,1 1,-1-1,1 0,-1 1,1-1,-1 1,1-1,0 1,-1 0,1-1,-1 1,1 0,0-1,-1 1,1 0,0 0,1-1,19-3,1 1,0 1,0 0,0 2,28 3,-3-1,82 5,-279-1,27-7,-125 2,-2 12,124 1,-87 11,195-24,14-2,1 1,0 0,0 0,0 0,0 1,-1-1,1 1,0 0,0-1,0 1,0 1,0-1,-4 3,55 6,-20-7,0 1,0 2,32 10,-3-1,-25-7,59 6,8 0,-85-11,-22 1,-24 2,-8-8,11 1,-59 4,81-3,0 1,0 0,0 1,1 0,-1 0,1 0,-1 1,1 0,0 0,0 0,0 1,0 0,-9 9,15-13,-1 1,1-1,0 0,-1 0,1 1,0-1,0 0,-1 1,1-1,0 0,0 1,-1-1,1 0,0 1,0-1,0 0,0 1,0-1,0 1,0-1,0 0,0 1,0-1,0 1,0-1,0 0,0 1,0-1,0 1,0-1,0 0,1 1,13 6,31-3,-31-3,21 5,0-1,0-2,1-2,56-4,-59-2,47-11,-33 5,-5 1,-15 4,47-6,193-22,-236 29,108-22,13 0,20 15,-8 5,-69 8,97-2,-7-18,-139 16,-37 3,0 0,1-1,-1 0,0-1,1 0,12-4,-81 0,-709 0,755 2,24-2,25-4,207-4,-75 1,-104 7,41-1,-160 5,-166 4,287 5,127-14,-150 0,-40 7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0 212,'146'7,"-97"-11,-47 3,0 0,1 0,-1 0,0 0,0 0,0 0,0 0,0-1,-1 1,1-1,0 0,-1 1,1-1,-1 0,1 0,-1 0,0 0,2-3,-2 3,1 0,-1 0,0 1,1-1,0 1,-1-1,1 1,0 0,0 0,0 0,0 0,0 0,0 0,4-1,39-10,-20 6,-15 3,0 0,1 1,-1 0,0 1,17 0,-48 3,0 0,0 2,-29 8,1 0,44-11,-1 0,1 1,0 0,0 0,0 0,0 0,-6 5,64-5,137-15,-50 6,-273-6,-59 25,101 7,52-9,-46 12,52-10,29-9,11-2,12-2,0 0,0-2,20-5,-13 3,11-1,58 0,-43 3,107-10,-141 12,0 0,0-1,0-1,-1-1,1-1,21-8,-24 9,0 1,0 0,27-1,-26 3,-1 0,1-2,24-6,-30 7,0 0,0 0,0 1,14 0,31-4,-41 3,-11 2,-1 0,1 0,-1 0,1 0,-1-1,1 1,-1-1,0 1,1-1,-1 0,0 0,0 0,5-3,-49 6,-13 4,-57 14,82-16,-55 3,23-4,34 5,30-4,16-2,38-3,0-2,60-12,-23 2,2 11,-152-4,-63 19,116-13,4 0,147-24,-120 18,0 1,1 1,35-1,-19 2,101-23,-139 25,-25 2,-28 5,47-6,-37 4,0 2,-70 22,198-31,21-17,-72 11,42-6,-25 6,113-28,-144 33,1 0,46 2,-122 3,-90 15,115-13,18-3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442 355,'46'1,"-24"0,0 0,0-2,0 0,1-1,-2-2,35-9,-12 7,-39 6,0 0,0 0,0-1,0 1,-1-1,1 0,0-1,-1 1,1-1,6-3,-52 7,11 3,16-3,0 0,0 0,0 2,-23 8,43-13,1 1,0-1,-1 1,1 0,10 2,5 0,1-3,1 0,-1-1,0-2,25-6,-124 14,-6 5,-147 9,213-19,1 2,-1 0,0 1,-22 5,25 0,14-2,31 0,-20-5,0 0,1-1,-1 0,21-5,-25 3,1 0,0 1,0 0,16-1,-20 3,-7 0,-35 0,-37 10,59-6,-1-2,-28 2,50-4,7 1,0-1,0-1,0 0,0-1,22-5,39-9,-102 18,-50-2,56-2,-1 2,0 1,1 0,-34 8,5 1,-1-2,-61 2,83-9,53-2,57-3,116-20,-125 13,-68 11,343-40,-329 38,0-1,-1 0,1-1,18-8,48-10,-45 15,20-2,-47 8,-24 5,-17 4,0 0,1 2,-40 19,70-29,-1 0,0 0,0 0,0 0,0 0,0 0,0 0,0 0,0 0,0 0,1 0,-1 0,0 0,0 0,0 0,0 0,0 0,0 0,0 0,0 1,0-1,0 0,1 0,-1 0,0 0,0 0,0 0,0 0,0 0,0 0,0 0,0 0,0 0,0 1,0-1,0 0,0 0,0 0,0 0,0 0,0 0,0 0,0 0,0 0,0 1,0-1,0 0,0 0,0 0,0 0,0 0,0 0,0 0,0 0,0 0,0 1,0-1,0 0,0 0,0 0,-1 0,1 0,0 0,0 0,0 0,0 0,0 0,0 0,14 4,14-1,11-6,0-1,56-14,-55 10,-6 0,-20 5,0 0,0 0,28 0,84-4,-21-7,-66 7,-40 7,1 0,0 0,0 0,0 0,0 0,0 0,0 0,0 0,0 0,0 0,0 0,-1-1,1 1,0 0,0 0,0 0,0 0,0 0,0 0,0 0,0 0,0 0,0 0,0 0,0 0,0 0,0-1,0 1,0 0,0 0,0 0,0 0,0 0,0 0,0 0,0 0,0 0,0-1,0 1,0 0,0 0,0 0,0 0,0 0,0 0,0 0,0 0,0 0,0 0,0 0,0-1,0 1,0 0,0 0,0 0,0 0,0 0,0 0,1 0,-1 0,0 0,-23-2,18 2,-48 0,1 1,0 3,-72 14,-63 25,172-39,6-1,26-3,50-10,-13 0,39-3,-39 8,71-3,-20-6,22-7,-35 4,138-32,-228 49,49-14,0 3,98-9,-117 18,0-2,31-8,21-3,75-11,-105 18,-19 3,55-2,-35 7,1-3,66-12,-47 7,-89 8,1 2,0 0,-17 4,-12 3,-2-3,0 3,1 2,-72 27,115-38,0 0,-1 0,1 0,0 0,-1 0,1 0,0 0,-1 0,1 1,0-1,-1 0,1 0,0 0,-1 0,1 0,0 1,-1-1,1 0,0 0,0 0,-1 1,1-1,0 0,0 1,-1-1,1 0,0 0,0 1,0-1,0 0,-1 1,1-1,0 0,0 1,0-1,0 0,0 1,0-1,0 1,0-1,0 0,0 1,18 4,38-4,-51-1,10-1,0-1,0 0,22-6,-23 4,1 1,-1 0,30-1,-75 3,16-1,0 1,1 1,-1 0,0 1,-15 4,48-4,-10 1,-1-1,0-1,1 1,-1-1,8-1,18-6,0 3,38-2,-46 4,132-5,121-6,-253 12,0-2,37-8,2 0,-228 28,108-6,-1-3,-75 2,124-9,25 2,28 0,74-13,4 0,-235 18,68-3,-5 0,9 0,-41-1,139-4,108-13,195-32,-295 40,79 4,43-2,-187 3,5 0,-1 0,1-1,0 0,-1 0,0 0,1-1,-1 1,0-1,0 0,6-4,-58 4,26 4,-167 9,-50-5,107 1,15 0,137 0,24-1,177-19,18-19,-220 29,0 1,0 2,33 2,5 0,-110 2,1 2,-97 26,113-23,-2-2,1-1,-73 2,68-8,68 0,64-7,-48 1,152 2,-7 1,-13 0,1 0,-154-2,-38 1,-37-1,-199 12,110 7,188-13,124-3,183-5,-314 8,-334-1,396-2,104 4,-166 1,-3-1,-29-1,-14-1,-164 11,154-9,-19 0,-45-4,45 1,-42 3,66 0,21-1,22-3,-5-3,0 1,0 1,0 2,0 0,35 5,12-2,9 0,87-4,80-5,-187 7,-57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3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3697 662,'166'7,"-153"-8,-9 0,-1 1,1-1,0 1,0 0,0 0,0 0,-1 1,1 0,0-1,6 3,-10-2,0-1,-1 1,1-1,0 1,0-1,-1 1,1-1,0 1,-1-1,1 1,-1-1,1 0,0 1,-1-1,1 1,-1-1,1 0,-1 0,1 1,-1-1,1 0,-1 0,1 0,-1 0,0 1,1-1,-1 0,1 0,-1 0,1 0,-1 0,0-1,-29 7,27-6,-137 22,-91 18,305-33,304-7,-715 6,421 1,421-7,-599-2,-99 4,96 11,360-6,-157-7,-85 0,-27 0,-68 0,47 0,38 0,124-2,104 4,-498-9,192 7,153 13,16-13,-60 0,-34 0,-13 0,-101 8,58-3,227 2,-116-3,-34-1,58-3,-87 0,1 0,-1 0,1 0,-1 0,1 0,-1 0,1 0,-1 0,0-1,1 1,-1 0,1 0,-1 0,1 0,-1-1,1 1,-1 0,0 0,1-1,-1 1,0 0,1-1,-1 1,0 0,1-1,-1 1,0-1,1 1,-1 0,0-1,0 1,0-1,0 1,1-1,-1 1,0-1,0 1,0-1,0 1,0-1,0 1,0-1,0 1,0-1,-1 1,1 0,0-1,-14-25,5 8,33 63,-21-17,2-19,4-20,-8 5,1-1,-1 1,0 0,-1-1,1 1,-1-1,0 1,-1-1,0 1,0 0,0-1,-1 1,0 0,-5-12,4 9,0 0,0-1,1 1,0-1,0-14,2 19,0 18,-2 38,0-18,-1-78,-3-108,-1-93,7 246,11 182,-8-150,6 37,-5-43,0 0,-1 29,1-189,-2-192,-13 290,10 34,1 1,-1-1,0 0,0 0,1 1,-1-1,0 0,0 1,-1-1,1 1,0-1,0 1,-1 0,1 0,-1-1,-2 0,3 5,-1-1,0 1,1 0,-1 0,1 0,0 0,0 0,0 0,0 0,1 0,-1 1,1 5,-3 6,-2 4,4-13,1-1,-2 0,1 0,0 0,-1 0,0 0,0 0,-1 0,1-1,-4 5,3-9,0 0,1 0,-1-1,0 0,1 1,-1-1,1 0,-1 0,1 0,-1-1,1 1,0 0,-1-1,1 0,0 1,-2-4,-16-7,-16 0,-1 3,-68-10,9 3,-206-22,166 26,-220-15,231 19,-502-30,119 10,-377-20,-378 28,1249 20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4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1865 974,'-1026'-7,"1016"5,25-2,26-3,206-8,-117 6,608-49,441-19,-301 71,-749 6,-122 0,5-1,-1 1,0 0,0 1,0 0,0 1,0 1,18 5,-29-8,0 0,0 0,0 0,1 0,-1 0,0 0,0 0,0 0,0 0,0 0,1 0,-1 0,0 0,0 1,0-1,0 0,0 0,0 0,0 0,0 0,1 0,-1 0,0 0,0 1,0-1,0 0,0 0,0 0,0 0,0 0,0 1,0-1,0 0,0 0,0 0,0 0,0 0,0 1,0-1,0 0,0 0,0 0,0 0,0 0,0 0,0 1,0-1,0 0,0 0,0 0,0 0,-1 0,1 0,0 1,0-1,0 0,-12 4,-23 1,29-5,-241 20,-291-13,118-6,-798 4,663-8,-507-18,854 17,282 11,0-3,79-7,-27 1,621-23,-174 3,-546 22,1254-4,-1082 16,275 51,-463-61,95 22,-99-22,0 1,0-1,0 1,-1 0,1 1,-1 0,0 0,1 0,-2 1,1 0,9 10,-14-14,-1 0,0 0,1-1,-1 1,0 0,0 0,0 0,1 0,-1 0,0 0,0 0,0 0,-1 0,1 0,0 0,0 0,0 0,-1 0,1-1,0 1,-1 0,1 0,-1 0,1 0,-1-1,1 1,-1 0,0 0,1-1,-1 1,0 0,0-1,1 1,-1-1,0 1,0-1,0 1,0-1,0 0,1 0,-3 1,-47 17,40-15,-73 21,-1-4,-2-4,-102 7,-264-6,440-17,-955-27,919 22,-240-26,228 21,0-2,-99-35,151 44,0 0,0-1,0 0,0-1,1 1,-1-1,1-1,0 0,1 1,-11-13,15 15,1 0,-1 0,0 1,1-1,0-1,-1 1,1 0,0 0,1 0,-1-1,1 1,-1 0,1-1,0 1,0 0,0-1,1 1,-1 0,1-1,0 1,0 0,0 0,0 0,1 0,-1 0,1 0,-1 0,1 0,0 1,0-1,3-2,17-19,0 2,2 0,0 2,1 0,1 2,1 1,42-20,211-77,-266 109,81-26,2 4,0 5,1 4,1 4,1 4,178 7,-257 4,0 1,0 1,31 8,-45-9,-1 0,1 0,-1 0,0 1,0 0,0 0,0 1,0-1,0 1,-1 1,0-1,0 1,0 0,8 10,-12-12,1 0,-1 0,0-1,0 1,0 0,0 0,-1 1,1-1,-1 0,0 0,1 0,-1 0,-1 0,1 1,0-1,-1 0,0 0,-1 4,0-1,-1 0,0 0,-1 0,0 0,1-1,-2 1,1-1,-6 5,-6 5,-1-1,0-1,-1-1,-25 14,-1-5,-1-1,-1-2,0-3,-1-1,-1-3,-92 11,-299-9,304-14,71-3,0-2,1-3,0-2,1-4,-94-33,139 41,0 0,0 0,1-2,-21-14,33 21,0-1,1-1,-1 1,1 0,-1-1,1 0,0 0,0 0,-3-8,5 10,0 0,0-1,1 1,-1 0,1-1,-1 1,1 0,0-1,0 1,0-1,1 1,-1-1,0 1,1 0,0-1,-1 1,1 0,0 0,0 0,3-5,-1 3,1-1,0 1,0 0,0 0,1 0,-1 0,1 1,0-1,0 1,0 0,9-3,67-21,-56 20,48-12,1 3,0 3,114-5,230 16,-335 3,-43 1,-1 1,0 2,42 10,-62-10,1 1,-1 0,0 2,0 0,-1 1,0 1,29 21,-43-28,0 0,0 0,-1 0,1 1,-1 0,0 0,0 0,0 0,0 0,-1 0,0 1,0-1,0 1,0 0,-1-1,0 1,0 0,1 10,-2-8,-1-1,0 1,0-1,-1 1,0-1,0 1,0-1,-1 0,0 0,0 0,-1 0,-6 8,-3 1,-1 1,0-2,-1 1,-1-2,-1 0,1-1,-2-1,-20 10,-13 1,-1-1,-1-4,0-1,-1-3,-1-2,-72 5,-18-8,-171-13,219-2,0-3,1-5,1-5,-105-34,177 46,1-1,1 0,-23-15,37 20,0 0,0-1,0 0,1 0,0 0,0-1,1 0,-1 0,1-1,0 1,1-1,-7-12,9 13,0 0,0-1,1 1,0 0,0-1,0 1,1-1,0 1,0-1,1 1,-1-1,1 1,1 0,3-12,-1 8,1 0,0 1,1-1,0 1,0 0,1 1,0-1,9-7,12-8,0 2,2 0,0 3,41-21,34-12,3 5,2 4,178-44,-78 40,226-20,-282 56,167 11,-257 1,-36-1,0 2,0 1,-1 2,1 0,-1 2,0 1,-1 1,0 1,0 1,33 20,-52-26,0 0,-1 0,0 0,0 1,0-1,0 1,-1 1,0-1,0 1,-1 0,0 0,0 0,-1 1,1-1,-2 1,1 0,-1 0,0 0,-1 0,0 0,0 0,-1 1,0-1,-1 11,-2-5,0 0,0 0,-1 0,-1-1,-1 0,1 0,-2 0,0 0,0-1,-2 0,1-1,-1 0,-13 12,-9 6,0-2,-2-1,-1-1,-1-2,-1-2,-43 19,24-17,-1-2,-1-3,-100 18,22-18,-2-6,1-6,-138-11,196 0,0-3,0-3,1-4,1-3,1-3,0-3,-119-58,182 75,0 0,0 0,0-1,1 0,0-1,1 0,-13-16,21 23,-1-1,2 1,-1-1,0 0,0 0,1 0,0 0,-1 0,1 0,0 0,1 0,-1-1,0 1,1 0,0-1,0 1,0 0,0-1,0 1,1 0,0 0,-1-1,1 1,0 0,0 0,1 0,-1 0,1 0,0 0,-1 1,1-1,0 0,1 1,-1-1,0 1,5-4,14-11,0 1,1 0,1 2,0 1,38-17,132-40,-155 58,120-36,3 8,326-39,338 44,-718 38,-1 3,1 6,-1 4,-1 4,-1 5,-1 5,123 53,-183-64,-1 2,77 51,-106-63,1 1,-2 1,0 0,0 1,-1 0,0 0,-1 1,0 1,-1 0,-1 0,0 0,5 17,-9-21,-2 0,1 0,-1 0,-1 1,0-1,0 0,-1 1,-1-1,1 0,-2 0,1 1,-2-1,-4 14,2-10,-2 0,0 0,0-1,-1 0,-1 0,0-1,-1 0,-14 14,-4-1,-2-1,0-2,-1 0,-1-2,-1-2,-56 23,-32 4,-3-5,-1-5,-1-6,-200 20,64-30,-325-17,311-25,226 15,-1-2,1-3,-64-25,110 37,0-1,0 1,0-1,0 0,1-1,-1 1,1 0,-1-1,1 0,0 0,0 0,0 0,1-1,-1 1,1-1,-1 1,1-1,1 0,-1 0,0 0,-1-8,2 7,1 0,0 0,0 0,1 0,-1 0,1 1,0-1,0 0,1 0,0 0,0 1,0-1,0 1,0 0,1-1,0 1,0 0,6-6,15-14,1 2,1 0,0 2,2 0,0 2,1 2,59-25,231-65,-280 95,196-52,317-42,391-7,-126 78,-266 53,-469-10,0 3,-1 3,-1 4,130 49,-171-52,-1 1,47 30,-75-41,-1 0,1 1,-1 0,-1 1,1 0,-1 0,-1 0,1 1,-1 1,-1-1,0 1,0 0,6 16,-10-18,0 0,0 0,0 0,-1 1,-1-1,1 0,-1 0,-1 1,0-1,0 0,0 0,-1 0,0 0,-5 11,2-8,-1 1,-1-1,0-1,0 1,-1-1,0-1,-1 1,-14 11,-14 7,-1-2,0-2,-2-1,-45 17,78-36,-98 42,-3-5,-1-5,-197 39,-351 8,-115-70,666-20,0-5,1-5,1-4,-170-57,239 65,0-1,1-1,1-2,-40-26,66 38,-1 0,1-1,0 0,0 0,1 0,0-1,0 0,1 0,-1-1,2 1,-1-1,1 0,0 0,0-1,1 1,1-1,-1 0,1 1,1-1,0 0,0 0,0-1,2-9,1 10,0 0,1 0,0 0,0 0,1 0,0 1,1-1,-1 1,2 0,-1 1,1-1,1 1,-1 0,1 1,14-12,12-5,0 0,49-24,-63 37,73-36,1 4,178-54,209-25,-408 105,961-155,446 80,-1467 91,437 16,-387-9,0 2,0 3,-1 3,-1 2,67 29,-118-42,1 0,-1 1,-1 0,1 1,-1 0,0 0,0 1,-1 0,1 0,-2 1,8 9,-12-14,0 1,0 0,0-1,-1 1,1 0,-1 0,0 0,0 1,-1-1,1 0,-1 0,0 0,0 1,0-1,0 0,-1 0,0 0,1 1,-2-1,1 0,0 0,-1-1,0 1,0 0,0 0,0-1,-1 1,1-1,-5 4,-14 16,-1-1,-1-1,-1-1,-1-1,0-1,-34 17,-174 75,-5-18,-358 88,-266-19,480-120,-428-9,570-35,-238-34,183-10,237 35,1-3,1-2,-56-26,108 41,0 0,0 0,0 0,0 0,0-1,1 0,-1 1,1-2,-1 1,1 0,0 0,0-1,1 0,-4-6,5 8,0 0,1-1,-1 1,1 0,0-1,0 1,0-1,0 1,0 0,0-1,1 1,-1-1,1 1,0 0,-1-1,1 1,0 0,0 0,1 0,-1 0,0 0,1 0,-1 0,1 0,0 0,-1 1,1-1,4-2,29-24,2 2,0 2,2 1,70-31,176-48,-21 27,3 11,3 11,2 13,520-10,-728 50,216 9,-246-6,-1 2,0 1,0 2,0 1,-1 2,35 17,-61-26,-1 1,1 1,-1-1,1 1,-1 0,0 0,-1 1,1-1,-1 1,0 0,4 6,-7-9,1 0,-1 1,-1-1,1 0,0 1,0-1,-1 1,0-1,1 1,-1-1,0 1,0-1,0 0,0 1,-1-1,1 1,-1-1,0 1,1-1,-1 0,0 1,0-1,-1 0,1 0,0 0,-1 0,1 0,-1 0,0 0,-3 3,-20 17,-2 0,0-1,-1-2,-1-1,-43 20,-162 57,39-33,-374 68,-113-39,-4-42,-311-32,496-15,-318-1,819-2,0 1,0 0,0 0,0 0,0 0,1-1,-1 1,0 0,0 0,0 0,0 0,0-1,0 1,0 0,0 0,0 0,0 0,0-1,0 1,0 0,0 0,-1 0,1 0,0-1,0 1,0 0,0 0,0 0,0 0,0-1,0 1,-1 0,1 0,0 0,0 0,0 0,0 0,0 0,-1 0,1-1,0 1,0 0,0 0,0 0,-1 0,1 0,0 0,0 0,0 0,0 0,-1 0,1 0,0 0,0 0,0 0,0 0,-1 0,1 0,0 0,0 1,0-1,0 0,-1 0,1 0,0 0,0 0,0 0,0 1,18-13,28-8,52-11,1 4,131-17,212-6,-321 39,1045-34,-1147 46,1 1,0 0,26 8,-41-9,1 1,-1-1,1 1,-1 0,0 1,1-1,-1 1,0 0,-1 0,1 1,-1 0,1-1,-1 1,0 1,0-1,3 6,-6-8,1 1,-1 0,0 0,0 0,0 0,-1 0,1 0,-1 0,1 0,-1 0,0 0,0 0,0 0,-1 0,1 0,-1 0,0 0,-1 3,0-1,0 0,-1 0,0 0,0-1,-1 1,1-1,-1 0,0 0,-6 5,-8 4,0 0,-2-1,-37 17,49-26,-60 27,-2-3,-84 20,-153 22,178-42,-69 12,-2-10,-390 9,574-38,-38-1,51 1,0 0,0-1,0 1,1-1,-1 1,0-1,0 0,1 0,-1 0,1-1,-1 1,1 0,-1-1,-2-2,4 3,0 0,0-1,1 1,-1 0,0 0,1 0,-1-1,1 1,0 0,-1 0,1-1,0 1,0 0,0-1,0 1,0 0,0-1,0 1,0 0,0-1,1 1,-1 0,0-1,1 1,-1 0,1 0,0 0,-1-1,1 1,0 0,0 0,0 0,-1 0,1 0,0 0,0 1,1-1,-1 0,0 0,2 0,7-6,0 1,1 1,17-8,-16 8,42-18,2 2,64-16,-100 32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5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1016 0,'-28'13,"-2"-2,-55 13,32-10,-176 41,-329 36,526-87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6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53 510,'-14'-212,"14"205,1-35,-2 0,-13-79,-9 40,22 76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69 879,'6'219,"-6"257,-1-438,-12 69,2-66,11-40,0-1,0 0,0 0,0 0,0 1,0-1,0 0,0 0,0 0,0 0,-1 1,1-1,0 0,0 0,0 0,0 0,0 0,0 1,-1-1,1 0,0 0,0 0,0 0,0 0,-1 0,1 0,0 0,0 0,0 0,0 0,-1 1,1-1,0 0,0 0,0 0,-1 0,1-1,0 1,0 0,0 0,0 0,-1 0,1 0,0 0,0 0,0 0,0 0,-1 0,1 0,0 0,0-1,-9-22,2-23,1 0,3 0,2 0,4-48,-1-7,0 78,1 0,7-32,-5 31,-1 86,-1 48,4 109,-1-87,-2-107,-1-42,-4 0,-1 0,-1 0,-4-17,3 18,0-1,2 1,-2-24,17-172,-11 179,-2 21,1 0,0 0,1 1,0-1,6-18,-8 109,-8-45,-2 8,-7 52,-10 104,20-121,6-138,3-134,24 16,1 8,-14 65,0-47,-7 88,-6-115,-3 160,-1 0,-12-40,9 40,2 0,-6-37,-9-149,18 177,-9-147,8 143,0 32,2 21,15 74,12 84,12 35,-35-201,58 224,-45-182,-23-110,3 43,1-1,-1 1,2-1,0 0,1 1,0-1,1 0,2-17,-4-57,-24-110,-2 6,26 158,2 24,0 0,-1 0,0 0,0 0,-1 0,-1 0,1 1,-2-1,1 1,-1-1,-8-11,7 79,7-26,1 1,7 33,1-5,-4-19,3 0,1-1,22 52,55 132,-48-116,-23-58,2-1,28 51,-27-72,1 0,1-1,1-1,34 29,97 71,-151-123,0 0,0 0,-1 0,0 0,1 1,-1-1,0 1,-1-1,1 1,-1 0,0-1,0 1,-1 0,0 0,1 0,-1 0,-1 0,1 0,-1-1,-1 7,-4 14,0 0,-16 37,17-49,-44 95,33-77,2 1,-21 64,35-95,-1 1,1-1,0 0,0 1,0-1,0 1,0-1,0 1,0-1,0 1,0-1,1 1,-1-1,0 1,1-1,0 0,-1 1,1-1,0 0,-1 1,1-1,0 0,0 0,2 2,0-1,0 0,0 0,0 0,0-1,1 1,-1-1,1 1,-1-1,1-1,3 2,14 1,0-2,42-1,-43-1,211-12,-165 10,444-14,-389 16,124 2,-204 3,0 2,43 10,-84-16,1 0,-1 0,0 0,1 0,-1 0,1 0,-1 0,1 0,-1 0,0 1,1-1,-1 0,1 0,-1 0,1 0,-1 1,0-1,1 0,-1 0,0 1,1-1,-1 0,0 1,1-1,-1 0,0 1,0-1,1 1,-1-1,0 0,0 1,0-1,0 1,1-1,-1 0,0 1,-14 10,-25 3,-85-3,-104 5,111-15,-155 21,254-20,-63 13,75-13,0 0,1 0,-1 0,0 0,1 1,-1 0,1 0,0 1,0-1,-7 8,11-10,1-1,-1 0,1 1,-1-1,1 1,0-1,-1 0,1 1,0-1,-1 1,1 0,0-1,0 1,-1-1,1 1,0-1,0 1,0 0,0-1,0 1,0-1,0 1,0 0,0-1,0 1,0-1,0 1,0 0,0-1,0 1,1-1,-1 1,0-1,0 1,1-1,0 1,23 10,37-7,-59-4,568-22,318-64,-714 68,-78 8,472-34,-499 40,-31 2,57 3,-95-1,0 0,0-1,0 1,0 0,1 0,-1 0,0 0,0 0,0 0,0 0,1 0,-1 0,0 0,0 0,0 0,0 0,0 0,1 0,-1 0,0 0,0 0,0 0,0 0,1 0,-1 0,0 0,0 0,0 0,0 0,0 0,1 0,-1 1,0-1,0 0,0 0,0 0,0 0,0 0,1 0,-1 1,0-1,0 0,0 0,0 0,0 0,0 0,0 1,0-1,0 0,0 0,0 0,0 0,0 1,0-1,0 0,0 0,0 0,0 0,0 0,0 1,0-1,-13 7,-20 4,-380 24,220-24,-96 13,-404 84,512-59,181-49,0 0,0 1,0-1,0 0,0 0,0 0,0 0,0 0,0 0,0 0,1 0,-1 0,0 0,0 0,0 1,0-1,0 0,0 0,0 0,0 0,0 0,0 0,-1 0,1 0,0 0,0 1,0-1,0 0,0 0,0 0,0 0,0 0,0 0,0 0,0 0,0 0,0 0,0 0,0 0,0 0,0 0,-1 0,1 1,0-1,0 0,0 0,0 0,0 0,0 0,15 1,22-2,345-67,-214 39,102-21,427-61,-638 106,2-3,1 3,0 3,109 11,-166-9,-1 1,0 0,1 0,-1 0,0 1,0 0,0-1,0 1,0 1,0-1,-1 0,1 1,4 4,-7-5,1 0,-1 0,1 1,-1-1,0 0,0 1,0-1,-1 0,1 1,0-1,-1 1,0 0,1-1,-1 1,0-1,0 1,-1-1,1 1,0-1,-1 1,0-1,1 1,-1-1,-2 5,0-2,-1 0,1 0,-1 0,0 0,0-1,0 1,-1-1,0 0,0 0,0-1,0 1,0-1,-1 0,1-1,-1 1,-7 1,-13 5,0-2,-32 6,-54 2,-1-6,-191-7,144-4,27-4,-199-36,304 38,-27-4,0-2,-83-28,133 36,0 0,0 0,0-1,0 1,0-1,1 0,0-1,-1 1,1-1,0 0,-4-6,7 8,0 1,0-1,0 0,1 1,-1-1,0 0,1 1,0-1,-1 0,1 0,0 0,0 1,0-1,0 0,0 0,1 0,-1 1,1-1,-1 0,1 0,-1 1,1-1,0 1,0-1,0 0,0 1,0-1,0 1,0 0,0-1,1 1,-1 0,0 0,1 0,-1 0,1 0,0 0,2-1,13-9,1 1,1 1,0 1,36-11,86-15,-95 24,543-80,-413 68,575-43,-342 57,417 47,-822-39,79 7,-1 3,0 4,122 38,-196-49,8 2,-1 1,0 0,0 1,16 12,-28-18,-1 0,0 1,1-1,-1 1,0 0,0 0,0 0,-1 0,1 0,0 0,-1 0,1 0,-1 1,0-1,0 1,0-1,0 1,0-1,0 1,-1 0,1-1,-1 1,0 0,0-1,0 1,0 0,0 0,-1-1,1 1,-1 0,1-1,-1 1,-2 3,1-3,0 0,-1 0,1-1,-1 1,0 0,0-1,0 0,0 1,0-1,-1-1,1 1,-1 0,1-1,-7 2,-55 14,59-16,-79 14,-166 8,-90-23,146-3,-612-32,741 29,-230-23,234 19,0-2,-102-35,153 43,0 0,1-1,0 0,-13-9,22 13,0 1,-1-1,1 0,0 0,0 1,0-1,0 0,0 0,0 0,0 0,0 0,0 0,0 0,0-1,1 1,-1 0,0 0,1-1,-1 1,1 0,0-1,-1 1,1 0,0-1,0 1,0-1,0 1,0 0,0-1,0 1,0 0,1-1,-1 1,1-1,-1 1,1 0,-1 0,1-1,0 1,-1 0,1 0,0 0,0 0,0 0,0 0,0 0,0 0,0 0,1-1,5-2,1-1,-1 1,1 0,-1 1,1 0,0 0,16-3,64-8,-65 11,14-2,844-87,-66 84,-707 15,0 5,-1 5,188 55,-253-60,45 21,-71-26,0 0,-1 2,0-1,-1 2,25 21,-37-29,1 0,-1 1,0-1,0 1,0-1,0 1,0 0,-1 0,1 0,-1 0,0 0,0 0,0 0,0 0,0 0,-1 1,0-1,1 0,-1 1,0-1,-1 0,1 0,-1 1,1-1,-1 0,0 0,0 0,0 0,0 0,-1 0,0 0,1 0,-1 0,0-1,0 1,0-1,0 1,-4 1,-8 7,0-2,-1 1,0-2,-1 0,0-1,0-1,-29 8,-5-3,-66 8,-285 9,-430-27,193-69,620 65,-245-43,212 35,0-3,1-2,-51-25,91 37,0-1,1 0,-1-1,1 0,0-1,1 0,-10-10,16 16,1-1,0 1,0-1,0 1,0-1,0 0,0 0,0 1,1-1,-1 0,1 0,-1 0,1 0,0 1,0-1,0 0,0 0,0 0,0-3,1 3,0-1,1 0,-1 0,1 1,0-1,-1 1,1 0,0-1,0 1,0 0,1 0,-1 0,0 1,1-1,0 0,4-1,46-25,2 3,2 2,87-24,183-27,-281 65,191-37,300-19,-51 64,-450 3,0 1,40 9,-61-9,0 1,-1 0,0 1,0 0,0 1,-1 1,25 17,-37-24,0 1,0 0,0 0,0 0,0 0,0 0,0 0,0 0,0 0,0 0,-1 0,1 0,0 0,-1 1,1-1,-1 0,1 1,-1-1,0 0,0 1,0-1,1 0,-1 1,0-1,-1 0,1 3,-1-2,0 1,0-1,-1 1,1-1,-1 1,1-1,-1 0,0 0,0 0,0 0,0 0,-3 2,-8 5,0 0,-1-1,-21 9,33-16,-74 28,-1-3,-1-4,-81 13,77-18,-124 23,-374 24,473-59,-126-11,210 4,8 2,1-1,-1-1,1 0,0-1,-1-1,1 0,-22-10,27 6,6 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8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0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0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7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784 602,'39'-2,"-1"-2,69-17,-33 6,-4 3,110-23,-99 18,98-9,-142 28,-32-1,0-1,1 1,-1-1,1 0,-1 0,0 0,1-1,-1 0,0 0,1 0,-1-1,7-3,-12 5,1-1,-1 0,1 1,-1-1,0 0,1 0,-1 0,0 0,1 1,-1-1,0 0,0 0,0 0,0 0,0 0,0 0,0 0,0 0,0 1,0-1,0 0,-1 0,1 0,0 0,0 0,-1 1,1-1,-1 0,1 0,-1 1,1-1,-1 0,0 0,1 1,-1-1,0 1,1-1,-1 1,0-1,0 1,0-1,-39-28,34 25,-25-17,-1 2,-1 1,0 2,-57-19,65 26,1 0,-45-24,57 26,0-1,0 1,0-2,1 0,1 0,0-1,-10-11,20 20,-1 1,1-1,0 1,-1-1,1 1,0-1,0 0,-1 1,1-1,0 1,0-1,0 0,0 1,0-1,-1 1,1-1,0 0,0 1,1-1,-1 0,0 1,0-1,0 1,0-1,0 0,1 1,-1-1,0 1,1-1,18-14,39-2,-43 13,30-9,2 1,-1 3,1 2,94-3,-133 9,-24-1,-30-1,-60 13,81-6,1-1,-1-1,-40-2,59-4,16-2,20-4,155-3,-149 15,-26-1,1 0,0-1,0 0,0-1,17-3,-93-5,118 6,456 3,-467-10,-38 9,0-1,0 0,1 1,-1 0,1 0,-1 1,1-1,-1 1,1 0,7 1,-11-1,0 1,-1 0,1-1,-1 1,1 0,-1 0,1 0,-1 0,0-1,1 1,-1 0,0 0,0 0,1 0,-1 0,0 0,0 0,0 0,0 0,0 0,-1 1,-2 32,1-16,3 40,-2 62,-39 118,40-237,0 0,0 1,0-1,0 0,-1 1,1-1,0 0,-1 0,1 1,-1-1,0 0,1 0,-1 0,0 0,1 0,-2 2,1-3,1 0,-1 1,0-1,1 0,-1 0,1 1,-1-1,0 0,1 0,-1 0,1 0,-1 0,0 0,1 0,-1 0,0 0,1 0,-1 0,1 0,-1 0,0 0,1-1,-2 1,0-1,0-1,0 1,1 0,-1-1,0 1,0-1,1 1,-1-1,1 0,-1 0,1 0,0 0,0 0,0 0,0 0,-1-3,-22-56,23 58,-1-1,0 0,0 1,0 0,0-1,0 1,-1 0,1 0,-1 1,0-1,0 0,0 1,-1 0,-3-3,7 5,0 0,0 0,0 0,-1 0,1 0,0-1,0 1,-1 0,1 0,0 0,0 0,-1 0,1 0,0 0,0 0,-1 0,1 0,0 0,0 0,-1 0,1 0,0 0,0 0,-1 0,1 0,0 0,0 1,-1-1,1 0,0 0,0 0,0 0,-1 0,1 1,0-1,0 0,0 0,0 0,-1 1,1-1,0 0,0 0,0 1,4 13,12 12,30 6,-40-29,0 1,0 0,0 0,0 0,0 1,-1 0,0 0,0 0,5 9,-9-13,0 1,0 0,0-1,0 1,0-1,0 1,0-1,1 0,-1 1,0-1,1 0,-1 0,1 0,-1 0,3 1,-3-3,0 1,0-1,0 1,0-1,0 1,0-1,-1 0,1 0,0 1,0-1,-1 0,1 0,0 0,-1 0,1 0,-1 0,1 0,-1 0,0 0,1 0,-1-1,7-15,-1 7,-5 35,-3-6,0 1,-8 33,-4 21,10-29,-4 89,8-96,-2-15,2 0,1 0,1-1,1 1,10 39,-9-51,-1-1,-1 1,3 20,-6-31,1 0,-1 0,0 0,1 0,-1 0,0 0,1 0,-1 0,0 0,1 0,-1-1,0 1,1 0,-1 0,1-1,-1 1,0 0,1-1,-1 1,1-1,-1 1,1-1,-1 1,1-1,0 1,-1-1,1 1,-1-1,1 1,0-1,0 0,-1-1,-16-21,-14-29,-38-51,27 43,22 33,-1 0,-2 2,-1 0,0 1,-2 2,-1 0,-29-17,40 32,0 1,-1 1,0 0,0 2,0 0,-34-2,51 5,40 0,0-1,1-2,62-13,-117 21,1 1,-1 0,1 1,-15 10,-26 13,22-16,19-9,0 0,1 1,0 1,-22 14,72-47,0 1,68-32,-81 49,-25 12,-12 8,-48 33,-2-3,-1-3,-97 45,7-4,77-36,-115 59,204-113,0 1,1 0,21-9,82-32,-85 34,1 2,0 1,1 1,0 2,63-11,-92 21,20 0,-24 5,-14 7,-5 0,-1-1,0-1,-1-1,-38 13,34-13,1 0,-1 1,-20 14,44-24,0 0,0 0,0 0,0 0,0 0,0 0,0 0,0 0,0 0,0 0,1 0,-1 0,0 0,0 0,0 0,0 0,0 0,0 0,0 0,0 0,0 0,0 0,0 0,0 0,0 1,0-1,0 0,0 0,0 0,0 0,0 0,1 0,-1 0,0 0,0 0,0 0,0 0,0 0,0 1,0-1,0 0,0 0,0 0,0 0,0 0,-1 0,1 0,0 0,0 0,0 0,0 0,0 0,0 0,0 1,0-1,0 0,0 0,0 0,13 0,19-2,-29 1,33-2,-1 1,1 2,64 7,-98-6,1-1,-1 0,1 1,-1 0,1 0,-1 0,0 0,1 0,-1 0,0 0,0 1,0-1,0 1,0 0,0-1,-1 1,1 0,2 4,-2-1,0-1,0 1,-1 0,0 0,0 0,0 0,0 0,-1 6,1-10,-1 0,1 0,-1 0,1 0,-1-1,1 1,-1 0,1 0,0 0,0-1,-1 1,1 0,0-1,0 1,0 0,0-1,0 1,0-1,0 0,-1 1,2-1,-1 0,0 1,0-1,0 0,1 0,40 5,-21-3,6 2,0-1,0-2,30-1,36 2,-93-2,0 1,0-1,-1 0,1 0,0 1,0-1,-1 0,1 0,0 1,0-1,0 0,0 1,0-1,-1 0,1 1,0-1,0 0,0 1,0-1,0 0,0 1,0-1,0 0,0 1,0-1,0 0,0 1,0-1,0 0,1 1,-1-1,0 0,0 1,0-1,0 0,1 0,-1 1,0-1,0 0,0 0,1 1,-1-1,0 0,1 0,-1 0,0 1,0-1,1 0,-1 0,0 0,1 0,-1 0,0 0,1 0,-1 1,0-1,1 0,-1 0,0 0,1 0,-1-1,0 1,1 0,-1 0,-26 13,14-13,0 0,0-1,0 0,0 0,-21-7,-9 0,16 2,19 4,-1 0,1 0,-1 1,1 0,-1 0,0 1,1 0,-9 1,16-1,-1 0,1 0,0 0,0 0,0 1,0-1,-1 0,1 0,0 0,0 0,0 0,0 0,0 0,-1 0,1 0,0 1,0-1,0 0,0 0,0 0,0 0,0 0,0 1,0-1,-1 0,1 0,0 0,0 0,0 1,0-1,0 0,0 0,0 0,0 1,0-1,0 0,0 0,0 0,0 0,1 1,-1-1,0 0,0 0,0 0,0 0,0 0,0 1,0-1,0 0,0 0,1 0,10 11,15 5,-2-6,1-1,-1-2,2 0,30 3,-54-9,142 36,-111-30,0 0,0-3,1-1,38 0,-71-4,1 1,-1 0,0-1,1 1,-1-1,0 1,1-1,-1 0,0 1,0-1,1 0,-1 0,0 0,0 0,0 0,0 0,0 0,0 0,-1 0,1-1,0 1,0 0,-1 0,1-1,-1 1,1 0,-1-1,0 1,0-1,1 1,-1-1,0 1,0-2,-1-63,-1 41,2 24,0-1,-1 1,1 0,-1-1,1 1,-1 0,0-1,1 1,-1 0,0 0,0 0,0 0,0 0,0 0,0 0,0 0,0 0,0 0,0 0,-1 1,1-1,0 0,-1 1,1-1,0 1,-1 0,1-1,-1 1,1 0,0 0,-1 0,-2 0,-60 0,45 1,-102 1,-122-4,104-11,-139 6,225 2,-1 2,-57 5,106 1,18 2,19 3,87 8,-73-12,46 11,36 7,-48-10,-130-17,-50 2,-50-2,133 4,-84-12,76 9,0 1,-46 0,19 1,-173 3,-26-2,197-5,-51-1,-60 0,87 6,-82 2,160-1,0 0,0 0,0 1,0-1,0 0,0 0,0 0,0 0,0 0,0 0,0 0,1 1,-1-1,0 0,0 0,0 0,0 0,0 0,0 0,0 1,0-1,0 0,0 0,0 0,0 0,0 0,0 0,0 1,0-1,-1 0,1 0,0 0,0 0,0 0,0 0,0 0,0 1,0-1,0 0,0 0,0 0,0 0,-1 0,1 0,0 0,0 0,0 0,0 0,0 0,0 0,-1 0,1 0,0 0,0 0,0 0,0 0,0 0,0 0,-1 0,1 0,0 0,0 0,0 0,0 0,0 0,0 0,0 0,-1 0,15 9,23 3,81-5,-19 7,193-1,-173 0,145-6,-98-1,-62-8,109 4,-107 11,0-6,26 0,33 6,-149-12,-8-1,-1 0,1 1,0 0,0 0,-1 1,11 3,-62-11,28 0,-1 2,0 0,1 1,-28-1,26 3,0-1,0-1,0-1,-19-6,19 4,-1 1,0 1,-31-2,31 4,-1-1,0 0,-25-9,27 6,-1 2,0 0,-38-2,-35-7,-5-9,-48-14,101 22,40 13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1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2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3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7 0,'1'4,"1"-1,-1 0,1 0,0 0,0 0,0-1,0 1,5 4,8 13,2 16,3-2,32 45,-32-47,-20-32,-1 0,1 0,0 0,0 0,0 0,0 0,0 0,0 0,0 0,0 0,0 0,0 0,-1 0,1 0,0 0,0 0,0 0,0 0,0 0,0 0,0 0,0 0,0 0,-1 0,1 0,0 0,0 0,0 0,0 0,0 0,0 0,0 0,0 0,0 0,0 0,0 0,0 1,0-1,0 0,0 0,-1 0,1 0,0 0,0 0,0 0,0 0,0 0,0 1,0-1,0 0,0 0,0 0,0 0,0 0,0 0,0 0,0 0,1 0,-1 0,0 1,0-1,0 0,0 0,-18-14,-17-28,26 88,3 92,5-116,1-18,0-7,1-39,0 25,0-1,-1 1,-1-1,-1 1,0-1,-2 1,-6-23,-3 126,-30 109,35-144,9-77,2 0,0 1,14-49,6-35,-16 166,-20 149,9-181,3-14,-1-1,1 0,1 1,0 18,4-36,0 0,1 0,0 1,10-13,2-2,4-9,-6 8,1 0,23-25,-35 44,1 0,-1 1,0 0,1 0,0 0,-1 1,1-1,0 1,0 0,0 1,-1-1,1 1,0 0,9 1,2 0,0 0,0 2,20 4,-23-4,-10-3,-1 0,1 0,-1 0,0 1,1-1,-1 1,1 0,-1-1,0 1,1 0,-1 0,0 1,3 1,-53-6,8-5,26 7,-1-2,1 0,-1-1,1 0,0-1,0-1,-20-11,34 17,-1 0,1 0,0 0,-1 0,1 0,0 0,-1 0,1 0,0 0,-1 0,1-1,0 1,-1 0,1 0,0 0,0-1,-1 1,1 0,0 0,0-1,-1 1,1 0,0-1,0 1,0 0,-1 0,1-1,0 1,0 0,0-1,0 1,0-1,0 1,0 0,0-1,0 1,0 0,0-1,0 1,0 0,0-1,0 1,0 0,0-1,1 0,19 0,32 11,78 26,-102-21,-2 3,29 22,-50-36,-9-8,-23-15,-2 0,1 2,-39-16,31 15,-17-14,50 29,0 1,0-1,0 0,0 0,1 0,-1 0,1 0,0-1,0 1,0-1,0 1,1-1,-3-5,4 8,0 1,0 0,0 0,0-1,0 1,0 0,0-1,0 1,0 0,0 0,0-1,0 1,0 0,0-1,0 1,0 0,0 0,0-1,0 1,0 0,1 0,-1-1,0 1,0 0,0 0,0-1,1 1,-1 0,0 0,0 0,0 0,1-1,-1 1,0 0,0 0,1 0,-1 0,0 0,1-1,14 3,19 13,-30-13,42 19,64 33,5 16,-106-65,-1-1,1 0,0-1,0 0,0-1,0 1,0-2,1 1,9-1,-6 0,-1 1,0 0,0 1,0 0,12 5,-6-1,0-1,1-1,37 5,18 5,-26-2,-1-2,77 8,-98-16,49 14,16 2,-165-41,-254-98,250 90,44 16,1 1,-2 2,-59-11,74 18,1-1,-1-1,1-1,-30-16,-28-9,43 20,0-2,-41-24,47 20,1-2,0 0,-38-40,63 57,0 0,1 0,-1 0,1 0,-1 0,1 0,0 0,0 0,1-1,-1 1,0 0,1-1,0-4,1 12,-1 0,1 0,0-1,1 1,-1 0,1-1,-1 1,1-1,0 0,1 1,-1-1,0 0,1 0,-1-1,5 4,58 46,-14-13,11 10,-58-46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4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53,'84'-8,"-42"3,143-9,-53 1,-55 12,78 2,-138 2,0 0,-1 2,1-1,25 13,41 9,-210-35,-46-32,149 35,-1 2,-31-3,24 4,51 18,19 5,31 7,-32-14,-7-4,2-2,-1-1,61 4,-56-6,23 3,59 14,-95-17,0-1,43 0,-18-1,-44-2,13 1,0 0,28-3,-122-11,60 12,0-1,-28-6,-6-1,201 16,-129-6,-1 2,30 6,18 4,-17-7,-128-20,58 12,-1-1,1 0,-27-10,-12-6,41 15,1-1,-27-12,88 18,-44-1,28 5,54 20,-52-15,0-1,47 8,-51-11,-22-5,-9-2,-26-3,-82-11,-79-18,210 29,24 6,141 32,-137-23,-42-10,-30-6,-87-11,80 13,0-1,-41-11,69 14,0 0,0-1,0 0,0 0,0 0,0 0,1 0,-1-1,1 0,-1 0,1 0,-6-6,10 8,0 0,0 1,-1-1,1 0,0 1,0-1,0 1,0-1,0 1,0 0,0-1,-1 1,1 0,0 0,0 0,0 0,0-1,0 1,0 0,0 1,0-1,0 0,0 0,1 1,28 2,14 6,-35-8,1 1,0 0,0 1,-1 0,1 0,8 5,-22-6,-1-2,0 1,1 0,-1-1,0 0,1 0,-1 0,-6-2,-68-16,63 15,0 0,0-1,1 0,-1-1,-19-10,29 12,-11-8,36 8,-1 4,0 1,0 1,0 0,-1 1,1 1,32 14,-19-10,-26-8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5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3955 239,'1231'0,"-1168"-7,-175-7,0 6,-88-3,35 13,-180-4,334 1,-2 1,-1 0,0-2,1 0,0 0,-22-7,35 9,0 0,0 0,0 0,0 0,0 0,0 0,0 0,1 0,-1-1,0 1,0 0,0 0,0 0,0 0,0 0,0 0,0 0,0 0,1 0,-1 0,0 0,0 0,0-1,0 1,0 0,0 0,0 0,0 0,0 0,0 0,0 0,0-1,0 1,0 0,0 0,0 0,0 0,0 0,0 0,0 0,0-1,0 1,0 0,0 0,0 0,0 0,0 0,0 0,0 0,0 0,0-1,0 1,-1 0,1 0,0 0,0 0,0 0,0 0,0 0,0 0,0 0,0 0,-1 0,1 0,0 0,0 0,0 0,0 0,0 0,16-5,18-1,159-5,15-2,253-17,-610 28,-157 4,14 18,281-20,0 1,0 0,0 1,0 0,0 1,-15 5,78-10,195-19,194-25,-373 41,-54 6,-1-2,1 0,-1 0,0-1,20-6,-61 13,-1-1,-36 1,46-3,-213 10,-99-8,175-7,-42 3,347 2,155-4,-36-27,-218 22,9-3,-33 5,1 1,42-1,-106 5,-226 1,27 26,188-20,39-5,0 0,1-1,-1 1,0-2,0 1,1-1,-1-1,-15-2,98-7,17-4,127-27,-292 35,38 8,0 1,-64 16,-16 2,74-15,-72 21,38-13,106-17,44 2,-47 1,0 0,53-9,-11-3,2 3,-1 3,1 3,84 7,51 29,-322-35,-203 4,237 5,-89 20,108-16,18-5,-1-1,-51-2,571-10,-358 2,-49 2,94 5,-175 3,0-1,0 0,-26 2,-431-3,239-5,-756 2,961 1,0 2,-31 7,-29 3,-369-1,330-5,-145 6,60-20,25 1,87-8,-46 1,-8 0,-118-13,0-14,193 28,53 7,0 1,-39-1,-48-9,66 11,-127-7,48-3,-7 0,126 13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6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0 229,'127'20,"-3"-7,181 20,-166-20,-13-6,99 13,-12 5,10 3,95-15,-73 0,-113-6,139-1,-134 3,-82-4,196 8,-118 0,164 13,-25-12,-221-9,70 3,18-2,105 1,-132 0,172 0,-200-8,-141-18,-102-7,-118-7,-56 5,63 15,225 8,-79-3,151 10,49 9,-25-3,166 4,-174-12,312 7,-282-1,-222-19,-325-14,-5 21,333-1,115 3,54 7,116 10,240-9,-197-6,171 15,236 0,-437 0,21 8,-90-9,-102-15,0 2,-1 0,-31 4,-4-1,-276-9,328 7,-25 1,53 6,22 2,1-2,66 2,75-8,-155-1,-170 5,271 3,-42-7,95-2,-40-13,-2 1,-146 13,0 0,1 1,-1-1,0 0,1 0,-1 0,0 0,1 0,-1 0,0 0,1 0,-1 0,0 0,1 0,-1 0,0-1,0 1,1 0,-1 0,0 0,1 0,-1 0,0-1,0 1,1 0,-1 0,0 0,0-1,1 1,-1 0,0 0,0-1,0 1,0 0,1-1,-1 1,0 0,0-1,-11-7,-21-4,-245-2,304 10,1 0,-1-2,0-1,-1-1,1-1,37-19,-37 16,-27 12,0 0,1 0,-1 0,0 0,0 0,0 0,1 0,-1 0,0-1,0 1,1 0,-1 0,0 0,0 0,0-1,1 1,-1 0,0 0,0 0,0-1,0 1,0 0,0 0,1-1,-1 1,0 0,0 0,0-1,0 1,0 0,0 0,0-1,0 1,0 0,0 0,0-1,0 1,0 0,0 0,-1-1,1 1,0 0,0 0,0-1,0 1,0 0,0 0,-1-1,1 1,0 0,0 0,0 0,-1 0,1-1,0 1,0 0,-1 0,1 0,0 0,0 0,0 0,-1 0,1 0,0-1,-1 1,1 0,-29-13,9 4,18 8,0 0,1 0,-1 0,1-1,0 1,-1 0,1-1,0 1,0-1,0 1,0-1,0 1,0-1,0 0,0 0,1 1,-1-1,1 0,-1 0,1 0,0 0,0 1,0-1,0 0,0 0,0-3,2 2,-1 0,1-1,-1 1,1 0,0 0,0 0,1 0,-1 1,1-1,-1 0,1 1,5-4,5-3,0 1,0 1,1 0,0 1,24-7,-37 12,-1 1,0 0,1 0,-1-1,1 1,-1 0,1 0,-1 0,1 0,-1 0,1 0,0-1,-1 1,1 0,-1 1,1-1,-1 0,1 0,-1 0,1 0,-1 0,1 0,-1 1,1-1,-1 0,1 0,-1 1,0-1,1 0,-1 1,1-1,-1 0,0 1,1-1,-1 1,0-1,1 1,-1-1,0 1,0-1,1 0,-1 1,0 0,0-1,0 1,0-1,0 1,0-1,0 1,0-1,0 1,0-1,0 1,0-1,0 1,0-1,0 1,-1-1,1 1,0-1,0 1,-1-1,1 1,0-1,-1 0,1 1,0-1,-1 1,-21 33,18-31,0-1,0 1,0 0,0-1,0 0,0 0,-1 0,1-1,-1 0,1 1,-1-1,1-1,-1 1,0-1,-4 0,6 0,-1 0,1 0,0-1,0 1,0-1,0 0,0 0,0 0,0 0,0 0,0-1,1 1,-1-1,0 0,1 1,-1-2,1 1,0 0,0 0,0-1,0 1,-3-5,-3-7,6 11,-1-1,1 1,0-1,1 0,-1 1,1-1,-2-7,3 10,0 0,0 0,0 0,0 0,1 0,-1 0,1 0,-1 0,0 0,1 0,-1 0,1 1,0-1,-1 0,1 0,0 1,-1-1,1 0,0 1,0-1,0 1,-1-1,1 1,0-1,0 1,0-1,0 1,0 0,0 0,0-1,0 1,0 0,0 0,0 0,0 0,0 0,0 0,2 1,27-5,-51 1,-439 3,377 7,110-8,0-1,29-6,-6 0,146-26,-236 30,-33 2,-133 8,143-6,119-7,99-2,-117 5,-6-3,-26 6,-1-1,1 1,0 0,-1 0,1 1,0 0,5 0,-61 7,-85-2,110-4,21-1,7 0,292 0,-599 0,355-14,141-12,-175 24,-13 1,-16 6,10-5,-24 7,-1-1,-53 5,27-5,23-5,26-2,0 1,-1 0,1 0,0 0,0 1,0-1,0 1,-1 0,-6 3,56-4,-24 1,26 0,0-2,-1-3,76-14,-122 18,0 0,0 0,1 0,-1 0,0 0,0 0,0 0,0 0,1 0,-1 0,0 1,0-1,0 0,1 0,-1 0,0 0,0 0,0 0,0 0,1-1,-1 1,0 0,0 0,0 0,1 0,-1 0,0 0,0 0,0 0,0 0,0 0,1-1,-1 1,0 0,0 0,0 0,0 0,0 0,0-1,1 1,-1 0,0 0,0 0,0 0,0-1,0 1,0 0,0 0,0 0,0-1,0 1,0 0,0 0,0 0,0-1,0 1,0 0,0 0,0-1,-16-2,-26 4,-6 2,42-3,-1-1,1 2,-1-1,1 1,-1 0,1 0,0 1,-11 3,74-1,63-2,104-4,-214-3,-18-1,-20-3,-152 9,287-14,6 1,-30 7,-153 6,1 3,-76 13,115-14,54-3,20 2,-30 1,-1-1,1-1,0 0,0-1,-1-1,1 0,-1 0,19-7,-39 10,0 0,0-1,0 1,0-2,-12-1,-6 1,-62 4,40 3,73-2,1-2,-1-1,43-3,-9 1,66-6,-102 4,-21 2,0 0,0 0,0 1,0-1,0 1,0 0,0 0,0 0,0 0,0 1,0-1,4 2,-25-7,1 1,-1 1,-1 1,1 1,-21 0,16-1,45-2,-17 4,0-1,0 0,0 0,0 0,0-1,7-3,-65 2,45 4,-1 0,1 0,0 1,-14 4,13-4,23-4,0 1,0 0,-1 1,25 3,7-1,47-9,-92 7,0 0,0 0,0 0,0 0,0 0,0-1,0 1,0 0,0 0,0 0,0 0,0 0,0 0,0 0,0 0,0 0,0 0,0-1,0 1,0 0,0 0,0 0,0 0,0 0,0 0,0 0,0 0,0 0,0 0,1 0,-1 0,0 0,0-1,0 1,0 0,0 0,0 0,0 0,0 0,0 0,0 0,1 0,-1 0,0 0,0 0,0 0,0 0,0 0,0 0,-14-4,-21-2,-6 6,34 0,35 0,-28 0,3 0,-1 0,1 0,0 0,0-1,0 1,-1-1,1 1,0-1,-1 0,1 0,-1-1,4-1,7-3,-13 6,0-1,0 1,0 0,1 0,-1 0,0 0,0 0,1 0,-1 0,0 0,0 0,1 0,-1 0,0 0,0 0,0 0,1 0,-1 0,0 0,0 0,1 1,-1-1,0 0,0 0,0 0,1 0,-1 0,0 0,0 1,0-1,0 0,1 0,-1 0,0 1,0-1,0 0,0 0,0 0,0 1,0-1,0 0,0 0,1 1,-1-1,0 0,1 18,-5 16,0-17,-1 1,-13 26,10-27,2 0,-8 29,9-26,-1-1,-1 0,0 0,-2-1,0 1,-1-2,0 0,-15 18,25-35,0 1,0-1,-1 0,1 0,0 0,0 0,0 0,0 0,0 1,0-1,0 0,0 0,-1 0,1 0,0 0,0 0,0 0,0 0,0 1,-1-1,1 0,0 0,0 0,0 0,0 0,0 0,-1 0,1 0,0 0,0 0,0 0,0 0,-1 0,1 0,0 0,0 0,0 0,0 0,0-1,-1 1,1 0,0 0,0 0,0 0,0 0,0 0,-1 0,1 0,0-1,0 1,0 0,0 0,0 0,0 0,0 0,0 0,0-1,-4-15,3-23,1 36,1-18,1 1,0-1,2 1,0 0,1 0,1 0,13-27,-19 45,0 1,1-1,-1 1,1 0,-1-1,1 1,0 0,-1-1,1 1,0 0,0 0,0 0,0-1,0 1,0 0,0 0,2 0,-3 1,1 1,-1-1,1 1,0-1,-1 1,0-1,1 1,-1-1,1 1,-1 0,0-1,1 1,-1 0,0-1,0 1,1 0,-1 0,0-1,0 1,0 0,0 0,0-1,0 2,2 66,-2-59,0 60,0-44,0-38,6-42,-6 53,1-1,-1 1,1-1,0 1,-1 0,1-1,0 1,1 0,-1 0,0 0,1 0,-1 0,1 0,0 0,-1 0,1 1,0-1,0 1,4-3,-5 4,0 0,-1 0,1 1,-1-1,1 0,0 0,-1 1,1-1,-1 1,1-1,-1 0,1 1,-1-1,1 1,-1 0,1-1,-1 1,0-1,1 1,-1-1,0 1,0 0,1-1,-1 1,0 0,0-1,0 1,0 0,0-1,0 1,0 0,0-1,0 1,0 0,0-1,-1 2,1 36,0-32,2 37,-1-32,0 1,0-1,-2 1,1 0,-1-1,-5 19,-4-107,10 67,2-1,-1 1,2 0,-1-1,1 1,1 0,0 1,0-1,1 1,6-10,-4 18,-3 12,1 21,-5-23,6 18,-2 1,-2 0,0 0,-2 0,-4 43,-3-93,2-1,-3-27,-4-60,25 247,-13-87,0-47,0-6,0-28,0-54,0 51,0 30,0 13,2 33,-1-30,0 1,0 0,-2 0,1 0,-5 20,2-33,-2-9,-4-16,7 20,-60-186,52 163,6 16,0 1,0 0,-1 0,0 1,-14-19,19 28,0 1,0 0,0 0,0-1,0 1,0 0,0 0,0 0,0-1,-1 1,1 0,0 0,0 0,0 0,0-1,-1 1,1 0,0 0,0 0,0 0,-1 0,1 0,0-1,0 1,0 0,-1 0,1 0,0 0,0 0,-1 0,1 0,0 0,0 0,-1 0,1 0,0 0,0 0,0 0,-1 0,1 1,0-1,0 0,-1 0,0 12,6 17,-1-21,1-1,0 0,1 0,-1 0,12 9,-9-9,-1 1,0-1,0 1,6 12,-1 3,-1 1,-1 0,9 34,-21-72,1 0,1-1,0 1,1-1,3-15,2 8,-2-1,0 1,1-42,8 142,-13 30,0-63,0-35,0-13,-2-25,-2 1,0-1,-11-32,10 37,2-1,1 0,1-31,-2-10,8 119,-1 0,-7 97,2-138,0 0,-1 0,0 0,-1-1,0 1,-9 20,9-90,3 35,0 1,2-1,0 1,1 0,2 0,0 0,13-35,-18 56,0-1,0 1,0 0,0 0,0-1,1 1,-1 0,0 0,0-1,0 1,0 0,0 0,0 0,1-1,-1 1,0 0,0 0,0 0,1-1,-1 1,0 0,0 0,0 0,1 0,-1 0,0 0,0-1,1 1,-1 0,0 0,0 0,1 0,-1 0,0 0,0 0,1 0,-1 0,0 0,0 0,1 0,-1 0,0 1,0-1,1 0,-1 0,0 0,0 0,1 0,-1 0,0 1,0-1,1 0,9 19,1 26,-5 31,-9-147,0 42,3-54,6 163,-4-37,0-31,-1-1,-1 1,0 0,0 0,-1 0,-1 0,0-1,-5 16,6-27,1-1,-1 1,1-1,-1 1,0-1,1 1,-1-1,1 0,0 1,-1-1,1 0,-1 1,1-1,0 0,-1 0,1 1,0-1,0 0,0 0,0 0,0 1,0-1,0 0,0 0,0 0,0-1,-5-30,2 1,-4-63,7 87,0-1,1 1,-1 0,2 0,-1-1,1 1,0 0,0 0,7-12,-9 19,0 0,0-1,0 1,0 0,0 0,1 0,-1 0,0 0,0 0,0 0,0 0,0 0,0 0,0-1,0 1,0 0,0 0,1 0,-1 0,0 0,0 0,0 0,0 0,0 0,0 0,0 0,0 0,1 0,-1 0,0 0,0 0,0 0,0 0,0 0,0 0,0 0,1 0,-1 0,0 0,0 0,0 1,0-1,0 0,0 0,0 0,0 0,0 0,0 0,1 0,-1 0,0 0,0 0,0 1,0-1,0 0,0 0,0 0,0 0,0 0,0 0,0 0,0 0,0 1,0-1,0 0,0 0,4 14,-1 15,-3 11,1-20,-1 0,-1-1,-1 1,-8 36,-2-4,10-37,-1-1,-1 0,0 0,-1 0,-1-1,-9 18,15-31,0 0,0 1,0-1,0 0,0 0,0 0,0 1,0-1,0 0,-1 0,1 0,0 1,0-1,0 0,0 0,-1 0,1 0,0 1,0-1,0 0,0 0,-1 0,1 0,0 0,0 0,-1 0,1 0,0 1,0-1,0 0,-1 0,1 0,0 0,0 0,-1 0,1 0,0-1,0 1,0 0,-1 0,1 0,0 0,0 0,-1 0,1 0,0 0,0-1,-6-13,3-23,2 34,1-2,-3-23,1 1,1-1,1 0,1 0,2 1,1-1,10-38,23-43,-29 152,-10-19,-1 0,-1-1,-1 1,-1-1,-1 0,-1-1,-1 1,-16 28,17-36,-12 26,19-40,1 0,-1 1,1-1,-1 0,0-1,1 1,-1 0,0 0,0 0,0 0,1 0,-1-1,0 1,0 0,0-1,0 1,0-1,0 1,0-1,-1 0,1 1,0-1,0 0,0 0,0 1,0-1,-3 0,4-1,-1 1,1 0,0 0,-1 0,1-1,-1 1,1 0,0 0,-1-1,1 1,0 0,-1-1,1 1,0-1,-1 1,1 0,0-1,0 1,-1-1,1 1,0-1,0 1,0 0,0-1,0 1,0-1,0 1,0-1,0 1,0-1,0 1,0-1,0 1,0-1,0 1,0-1,1 0,3-1,2 13,0 15,2-1,14 35,-22-60,0 1,0-1,0 1,0-1,0 1,0-1,-1 0,1 1,0-1,0 1,-1-1,1 0,0 1,0-1,-1 0,1 0,0 1,-1-1,1 0,-1 0,1 1,0-1,-1 0,1 0,-1 0,1 0,0 1,-1-1,1 0,-1 0,1 0,-1 0,1 0,-1 0,1 0,0 0,-2-1,-28 3,14-1,0 3,8-3,1 1,0-1,0 1,0 0,0 1,1 0,-1 0,1 0,-11 8,63-9,87-9,-130 6,0-2,-1 1,1 0,-1 0,1-1,-1 1,0-1,0 0,0 0,0 0,-1 0,1 0,-1 0,1 0,-1 0,0-1,0-3,-4 6,-1 1,1 0,-1 0,0 0,1 1,-1-1,1 1,-1 0,-3 1,-9 2,-156 9,13 0,141-9,25 0,31 1,-3-3,-25-1,0-1,0 1,0-2,1 1,14-4,-90-1,-149 11,276-5,64-2,-96-2,57-13,-97 17,1 1,0-2,-1 1,-13-2,-35 3,41-1,15-2,0 1,0 0,-1 0,1 1,0-1,0 0,-1 1,1-1,0 1,0 0,-3 1,2 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7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2999 444,'-260'7,"356"-7,-57 0,-32 0,-13 0,-123 9,84-5,30 0,23 0,25 1,55-3,56-4,-123-1,-38-2,16 5,-36-5,-1 1,0 2,-62 5,12 0,-137-16,-26 6,249 7,304 0,-523 13,203-12,31 1,33 2,279-4,-388-1,-68 2,211 5,-70-6,24 0,59 7,-129-10,0 1,-50 5,7-1,-132-9,82 10,-132-6,179-3,15 1,-115-22,84 11,119 20,0 0,1-2,-1 0,27-2,30 3,68 10,-159-13,-157 1,95 0,57 0,21 1,185 31,-158-32,-54-6,-97-3,29-1,-160-8,94 4,102 13,52 0,6 0,29 0,175 6,-50 8,-204-13,-87-3,-110-11,198 6,30 3,26 2,89 0,78 4,-120 8,18 0,-219-8,-95-4,91-18,3 7,-224 0,352 12,32-2,31 0,86 10,-68 2,-39-5,-1-1,26 1,103 2,-132 0,-18-4,1-1,-1 0,1 0,-1 0,1 0,-1-1,1 1,0-1,0 1,-1-1,1 0,0 0,-1 0,1-1,3 0,-49-5,-92-1,71-2,-24-2,-91-2,412 20,-150 6,-111-16,-1 2,-29 2,34 1,0-2,0-1,0 0,-30-7,46 5,14 4,35 4,22 3,-27-4,-36-4,0 0,-1 0,1 0,0 0,0 1,0-1,0 0,0 0,0 0,0 0,0 0,0 0,0 0,0 0,0 0,0 0,0 0,0 0,0 0,0 0,0 0,0 0,0 1,0-1,0 0,0 0,0 0,0 0,0 0,0 0,1 0,-22 1,-31-2,-85-10,-46-11,163 19,17 1,-1 1,1 0,-1 0,1 1,-1-1,0 1,0 0,1 0,-1 0,0 0,1 1,-1-1,0 1,-6 2,58 1,195 3,-109-5,138-4,-10-5,45 1,-83-8,-84 12,25-2,-155 3,19-1,-29 1,0 1,0 0,0 0,-1 0,1 0,0 0,0 0,0 0,0-1,0 1,-1 0,1 0,0 0,0 0,0-1,0 1,0 0,0 0,0 0,0 0,0-1,0 1,0 0,0 0,0 0,0-1,0 1,0 0,0 0,0 0,0-1,0 1,0 0,0 0,0 0,0 0,0-1,0 1,1 0,-1 0,0 0,0 0,0 0,0-1,0 1,-24-7,-1 0,0 2,-1 1,-36-2,-252-1,-361 1,658 5,30-1,32-2,351-13,-139-4,-30-1,-157 16,-146-7,-583 12,422 2,449-8,37-6,-24 0,-42 0,81 6,-254 3,-22-3,-20-1,-262 5,151 5,-202-2,515 3,174-6,-131-3,-295-1,-139 5,-164 4,223 5,136-2,43-4,198-28,-78 14,234 0,-294 7,-262 13,100-1,61-4,-1 2,-36 9,76-15,1 1,-1 0,0 1,22 3,9-1,305-15,-239 6,-87 5,-43 5,-42 3,-35 4,43-3,-210 16,211-17,386-30,-212 11,496-16,-473 22,-349 5,-211 4,217 5,118 6,152-10,-18 1,15-4,7 0,-55 0,-19 0,-6-1,-98-6,-144 8,141 14,101-15,0 1,1 0,-1-1,0 0,1 1,-1-1,0 0,1-1,-1 1,0 0,-2-2,6-3,20-3,-3 5,-1 1,29 0,-16 0,115 3,15-2,-84-5,-132 4,-212 4,509-15,-223 11,-32 0,-30-1,-32 2,-67 2,63 3,43-2,32-2,13 1,128-9,-71 2,-232 18,5 3,311-17,-84 3,87-11,85-12,-175 17,102-3,-343 14,-51 7,-134 1,357-15,4 1,-1 0,1 0,-1 0,1 1,-1-1,1 1,-1 0,-5 2,16-4,-1 0,1 1,-1 0,1 0,10 2,6-1,262-8,-242 5,45-10,5 0,-38 9,-15 0,-35 3,-18 0,-215 8,134-4,14 3,70-6,14-2,31-2,100-7,59 3,-403 20,195-12,14-1,-10 0,-1 2,1-1,1 1,-15 4,30-7,1 1,0-1,0 1,0 0,13 2,4 0,79-1,105-2,-12-13,-153 10,-43 4,0 0,0 0,0 0,-1 0,1 0,0 0,0 0,0 0,0 0,0 0,0 0,0 0,0 0,0 0,0 0,0 0,0 0,0-1,0 1,0 0,0 0,0 0,0 0,0 0,0 0,0 0,0 0,-26-1,-201 11,-6 0,211-7,-11-1,71-14,83 2,17 1,-9 2,-378 14,229-8,16 0,0 0,0 1,0 0,0 0,0 0,0 0,0 1,0-1,0 1,0 0,-5 2,54-7,-23-2,-1 2,1 0,0 1,0 1,34 1,-252 15,218-16,0-1,25-7,-30 6,-12 2,1 0,-1 1,1 0,0 0,-1 0,1 1,0-1,0 1,-1 1,8 0,-14 3,-11 0,-13 1,4-3,1 1,-1 0,1 2,-22 7,54-14,0 1,-1 1,1 0,20 2,7 0,199-15,-514 20,9-1,211-3,16 0,31-3,12 1,87 0,94-3,-49-13,-82 7,-1 2,1 2,58 5,-80 0,-26-2,-20 1,-173 3,101 0,380-9,-275 5,-32-2,-30 0,-17 4,-77-2,138 1,0 0,0 0,0-1,0 1,1 0,-1 0,0 0,0 0,0 0,-1 0,1 0,0 0,0-1,0 1,0 0,0 0,0 0,0 0,0 0,0 0,0 0,0 0,0 0,0 0,0-1,0 1,0 0,0 0,0 0,-1 0,1 0,0 0,0 0,0 0,0 0,0 0,0 0,0 0,0 0,0 0,-1 0,1 0,0 0,0 0,0 0,0 0,0 0,0 0,0 0,0 0,-1 0,1 0,0 0,14-5,22-1,4 7,-34-1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8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2758 81,'146'-6,"47"-1,-415 20,74-6,128-6,22 1,35-3,13-5,0 3,58 3,-46 0,-129-6,20 7,-58-2,105 1,0-1,0 1,1 0,-1 0,0 0,0 0,0 0,0 0,0 0,0-1,0 1,0 0,0 0,0 0,0 0,0 0,0 0,0 0,0-1,0 1,0 0,-1 0,1 0,0 0,0 0,0 0,0 0,0 0,0 0,0-1,0 1,0 0,0 0,0 0,0 0,-1 0,1 0,0 0,0 0,0 0,0 0,0 0,0 0,0 0,-1 0,1 0,0 0,0 0,0 0,0 0,0 0,0 0,0 0,-1 0,1 0,0 0,0 0,0 0,15-6,20-3,49 5,-51 5,-33-1,0 0,0 0,0 0,0 1,-1-1,1 0,0 0,0 0,0 0,0 0,0 0,0 1,0-1,0 0,0 0,0 0,0 0,0 0,0 1,0-1,0 0,0 0,0 0,0 0,0 0,0 1,0-1,0 0,0 0,0 0,1 0,-1 0,-49 9,30-5,48-6,131-11,-46 8,-86 4,-24 0,-9 1,-120 14,182-16,108-15,-437 22,209 2,179-15,-75 3,10-1,-58 7,0 0,-1 0,1-1,0 0,-11-1,11 0,-1 1,0-1,0 2,1-1,-1 1,-8 2,24-4,0 0,0 0,0 0,15 2,28-2,11-5,121 6,-110 0,-124 5,1-2,-73-6,98 2,97 2,76-2,-141-1,-1 1,0-1,0 0,0-1,-1 1,1-1,6-5,-59 4,-86 17,50-6,148-11,-46 4,0-1,28-4,6-1,-42 5,1 0,-1 0,1-1,13-4,-72 5,-70 23,197-15,17-15,-55 3,-15 0,-47 2,-231 17,138-7,78-3,1 1,-1 2,-53 17,-72 32,122-45,-53 5,48-9,-26 9,-34 3,-36-12,7 7,-28 1,104-11,-166 15,39-1,167-16,-145 8,86-7,31-2,26-1,-1 1,0 0,-19 4,30 1,23-3,24 0,-23-3,51 0,72-11,-103 5,287-54,-303 55,-14 4,-1 0,1 0,-1-1,1 0,-1 0,1 0,-1-1,0 0,0 0,0 0,-1 0,1-1,-1 0,5-4,-10 7,1 1,0-1,-1 0,1 1,-1-1,1 0,-1 1,1-1,-1 1,1-1,-1 0,1 1,-1 0,0-1,1 1,-1-1,0 1,0 0,1-1,-1 1,0 0,0 0,1 0,-1 0,0 0,0-1,1 1,-1 1,0-1,0 0,0 0,-32-4,-120-2,146 6,-1 1,0 0,0 0,1 1,-11 4,-18 3,64-6,0-2,1 0,-1-2,34-5,19-6,-169 16,64-4,1 1,-39 5,-103 16,-34-15,-38 6,202-8,35-5,0 0,0 0,0 0,0 0,0 0,0 0,0 0,0 0,0 0,0 0,0 0,0 0,0 0,0 0,0 0,0 1,0-1,0 0,0 0,0 0,0 0,0 0,0 0,0 0,0 0,0 0,0 0,0 0,0 0,20 1,71-2,112-16,1 2,-11 0,-153 12,67 2,16 0,-56-5,112-27,-152 28,1 1,37-2,-34 5,46-10,-275 36,65-17,127-8,12 0,83-10,-66 6,-1 1,25 0,-2 0,-41 2,-6 0,-24 0,-74 1,60 0,33 0,12 0,106-10,-77 5,45 0,-182 18,-142 6,-14-12,244-7,13-1,-1 1,0 0,0 0,1 0,-1 0,0 0,0 0,1 1,-1-1,0 1,1 0,-1-1,1 1,-1 1,1-1,-1 0,-2 3,49-1,170-10,-48 0,-155 6,-16 2,-35 3,-190 29,117-19,-167 14,93-12,-64 2,-112-5,687-20,-106-6,-626 20,243-1,139-6,44 0,130 3,155-6,-276 1,-11 2,0-1,0-1,0 0,0-1,0-1,19-7,-42 12,1 0,-1-1,1 0,-1 0,-10-2,-5 1,-87-1,-113 4,76 11,70-6,550-7,-471 0,-1 0,0 0,1 0,-1 0,0-1,1 1,-1-1,0 1,1-1,-1 0,3-2,-8-1,-17 1,-314 4,574-15,-174 14,-43 0,-37 0,-242 0,570-6,-306 5,-25-2,-28 0,-201 3,711-13,-396 14,73-2,-105-7,-37 8,0 0,0 0,0 0,0 0,0 0,0 0,0 0,0 0,-1-1,1 1,0 0,0 0,0 0,0 0,0 0,0 0,0 0,0 0,0 0,0 0,0 0,0 0,0 0,0 0,0-1,0 1,-1 0,1 0,0 0,0 0,0 0,0 0,0 0,0 0,0 0,0 0,0-1,0 1,0 0,0 0,1 0,-1 0,0 0,0 0,0 0,0 0,0 0,0 0,0-1,0 1,0 0,0 0,0 0,0 0,0 0,0 0,0 0,0 0,1 0,-1 0,0 0,0 0,-23-2,-29 2,22-1,1 1,0 1,0 2,-32 7,71-11,0-1,1 2,-1-1,13 2,38-2,-33-3,50 2,0-1,-28-3,-183 14,58-2,-83 7,16-3,44 0,-102 3,162-12,-42 8,1 1,-6-3,-121 5,60-12,225 7,-73-7,508-16,-236-8,-85 11,-136 14,-18 0,0-1,67-10,-70 2,-36 8,0-1,0 1,0 0,0 0,-1 0,1 0,0 0,0 0,0 0,0 0,0 0,0 0,0 0,0 0,0 0,0 0,0 0,0 0,0 0,0 0,0-1,0 1,0 0,0 0,0 0,0 0,0 0,0 0,0 0,0 0,0 0,0 0,0 0,0 0,0 0,0-1,0 1,0 0,0 0,0 0,0 0,0 0,0 0,0 0,0 0,0 0,0 0,1 0,-23-1,-42-1,43 1,0 0,0 1,0 1,0 1,0 1,-22 6,70-16,1 1,52-3,-16 1,-35 7,-25 2,1-1,-1 0,1 0,-1 0,1 0,-1-1,1 0,-1 0,0 0,1-1,-1 1,7-5,-13 2,-12 2,-14 3,17 2,0-1,0 0,0 0,0-1,-14 0,188-8,-151 5,-23 1,-23 1,-138 22,-159 12,-351-20,470-15,193 2,0 1,-29 7,9-1,-107 12,135-19,2-1,1 0,-1 1,0 1,0-1,-14 6,72-7,-26 1,379-20,-88 11,-103 2,-233-1,-23 1,-105 3,-117 6,304 2,-24-4,0 0,1-2,17-1,-11-2,0 2,30 0,27-4,80-10,-75 15,-79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19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3483 118,'-94'12,"-243"2,307-10,53-1,251-10,-516 7,431-13,-118 6,-144 1,-132 12,106 4,64-5,-47 0,154-4,140-2,-64-5,-258 19,-254 0,-167-13,1018 0,-1144 0,557-7,202 9,106-4,-171-2,-36 2,-23 2,-542 0,426-12,58 3,55 5,42 2,1 2,178 7,-193-6,-15 0,-19-2,-186-13,70 7,141 6,-2 1,1-1,-1 0,1 0,-14-4,78 1,104 11,-84-7,-66 0,-27 0,-45-2,-1-2,-62-12,41-1,124 24,0-1,49 0,-137-6,43 0,7 0,25 0,15-1,-9 0,1 1,-1 2,43 8,-291-39,159 21,102 17,33 2,-159-11,47 0,29 0,12 0,245 20,-212-18,40 7,-1 0,99-3,-490-19,136 0,303 20,-52-1,141 1,-198-6,-11-1,0 0,0 1,0 0,0 1,16 4,-31-7,-1 1,1-1,-1 1,0 0,-10 2,-5 0,-242-15,207 6,308 7,-421-7,179 5,-18 0,4 0,17 2,154 7,-6 6,110 0,-228-15,-30 0,1 1,-1 1,1 0,-1 1,23 4,-93 1,-493-6,717 13,-35-16,163 6,-224 10,-578-13,500-1,24-1,30-2,32 3,69 2,-138 0,67 6,-51-7,-34-4,-212-32,185 35,28 1,1 0,-1 0,0-1,1 0,-9-3,25 6,0-1,1 0,-1 0,15-2,22 2,143 7,-164-4,-42-1,-71-3,85 0,10 0,1 0,491 0,-838 6,332-6,1 1,-1 0,0 0,1 0,0 1,-1-1,-5 4,17-6,-1 1,1-1,0 1,0 0,0 0,0 1,0-1,0 1,7 2,17 2,303-3,-168-4,-155 3,-25 1,-28 2,-767-4,1348 0,-631-11,23 1,-2 1,45 5,-47-2,358 13,-275-6,-25 1,-28 1,-24-3,44 0,38 0,152-7,-263 9,-83-4,-119-4,297 5,7 0,12 0,27 1,53 8,138-6,-200-2,-228-7,131 0,105 6,119 2,-151 2,-23-2,-24-2,14-2,-1 1,-30 1,-25-2,8-1,-95 5,53 2,-100-16,201 12,-61-6,-105-5,62-2,266 22,-88-3,185 8,-129-6,-201-20,-295 0,206 6,66-6,103 12,-21 0,1-1,0-1,-46-13,146 22,-34 0,51 1,-26-3,-33 1,-35-5,0 0,0 0,0 0,0 0,0 0,0 0,0 0,0 0,0 0,0 0,0 0,0 0,0 0,0 0,0 0,0 0,0 0,0 0,0 1,0-1,0 0,0 0,0 0,0 0,0 0,0 0,0 0,0 0,0 0,0 0,0 0,-21 1,-106-14,73 3,49 8,7 2,27 6,-2 6,-31-10,-15-5,-128-21,92 17,47 6,-168-19,161 20,12 1,0-1,-1 0,1 0,-1-1,1 1,0-1,-1 0,1 1,-4-3,19 7,0 0,1-1,-1 0,1-1,21 1,-72-5,-95-8,111 8,1 1,0 0,-37 6,-21-1,86-4,-4-1,0 1,0 0,0 0,0 0,0 0,-1 0,1 1,0 0,0-1,4 3,-11-1,-7 3,25-3,21-1,-22 0,1-1,-1 0,1 0,-1-2,0 1,0-2,24-7,-39 9,0 0,0-1,0 1,0 0,-1 1,1-1,0 0,-1 1,1-1,-1 1,1 0,-1-1,1 1,0 1,-1-1,1 0,-5 1,-8 6,-1-1,0-1,0 0,0-1,-1-1,1-1,-30 1,32-2,-1 1,1 0,-27 8,96-9,107-24,-161 23,-1 0,1 0,-1 0,1 0,-1 0,1 0,-1 0,1 0,-1 0,1 0,-1-1,0 1,1 0,-1 0,1 0,-1-1,1 1,-1 0,0-1,1 1,-1 0,0-1,1 1,-1 0,0-1,1 1,-1-1,0 1,0 0,0-1,1 1,-1-1,0 1,0-1,0 1,0-1,0 1,0-1,0 1,0-1,0 1,0-1,0 0,-1 1,1-1,0 0,-1 1,1-1,-1 1,1-1,-1 0,1 1,-1-1,1 1,-1 0,1-1,-1 1,0-1,1 1,-1 0,0-1,0 1,1 0,-1 0,0 0,1 0,-1 0,0-1,0 1,1 1,-1-1,0 0,0 0,1 0,-2 0,-73 20,49-12,-50 8,57-10,34-8,7-4,0 0,46-4,-42 7,44-11,-70 14,0 0,0 0,1 1,-1-1,0 0,0 0,0 0,0 0,0 0,1 0,-1 0,0 0,0 0,0 0,0 0,1 0,-1 0,0 0,0 0,0 0,0 0,1 0,-1 0,0 0,0 0,0-1,0 1,0 0,1 0,-1 0,0 0,0 0,0 0,0 0,0 0,0-1,0 1,0 0,1 0,-1 0,0 0,0 0,0-1,0 1,0 0,0 0,0 0,0 0,0-1,0 1,0 0,0 0,0 0,0 0,0 0,0-1,0 1,0 0,0 0,0 0,0 0,-1-1,1 1,0 0,-15-4,-20 1,7 4,1 2,-1 1,-48 12,31-6,0-2,-85 3,125-11,-84 1,54-2,30 1,13 0,96 2,109-4,-176-2,-36 2,-22 2,-154 0,197 0,34 0,108-13,-243 12,51-1,1 1,-1 1,-44 6,58-2,23-2,23-3,21-3,30-6,-120 19,-1-2,-73 3,116-10,10 1,-1-1,1-1,-1 0,1-1,14-4,-87 8,-51 5,264-14,-75 1,-50 5,-16 1,-1 0,1-1,-1-1,0 0,22-7,-87 10,-65 5,91-5,23-1,8 0,87-13,-213 31,148-25,-19 5,-1-1,1 1,0 1,0-1,10 1,-157 28,48-8,139-29,91-6,-94 13,255-14,-370 32,8-8,48-6,0 0,0 1,-17 4,23-1,6-2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0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247 27,'166'6,"-83"1,-334-14,282 9,0 1,32 8,4 0,-147-30,56 12,-49-7,-186-6,367 27,-87-4,0 1,31 10,21 3,-18-9,-265-41,153 26,122 17,-51-7,-1 0,1-1,17 1,-25-3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8"/>
    </inkml:context>
    <inkml:brush xml:id="br0">
      <inkml:brushProperty name="width" value="0.3" units="cm"/>
      <inkml:brushProperty name="height" value="0.6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638 690,'40'14,"-16"-4,7-1,0 1,55 27,-71-28,0 0,-1 0,0 1,-1 1,0 0,0 1,12 17,-23-27,24 35,-25-36,0 0,0 0,-1 0,1 0,-1 0,1 0,0 1,-1-1,0 0,1 0,-1 1,0-1,0 0,1 0,-1 1,0-1,0 0,-1 0,1 1,0-1,0 0,0 0,-1 1,1-1,-1 0,1 0,-1 0,1 0,-1 0,-1 2,1-3,-1 1,1-1,-1 1,1-1,-1 0,1 0,-1 0,1 0,-1 0,1 0,-1 0,1 0,-1-1,1 1,-1 0,1-1,0 1,-1-1,1 0,0 0,-3-1,-34-23,28 19,-31-21,5 4,1-1,-45-40,55 48,22 14,0 1,-1-1,1 1,0-1,0 0,0 0,0 0,1-1,-1 1,1-1,-1 1,1-1,0 0,0 0,-3-5,6 7,-1 0,1 0,0 0,-1 1,1-1,0 0,-1 0,1 0,0 1,0-1,0 0,0 1,0-1,0 1,0-1,0 1,0 0,0-1,0 1,0 0,0-1,0 1,0 0,0 0,0 0,0 0,1 0,38 0,-33 0,125 15,-109-13,0 0,30 7,-30-4,0-1,31 1,146 8,22 0,108-4,-258-6,522 23,-236-14,393 17,-722-29,273 10,-6 4,97-9,-219-7,268-9,-405 9,63-1,341-8,-142-4,-127 3,105-12,-154 11,-75 13,-39 1,1-1,-1 0,1 0,-1-1,1 0,-1-1,17-5,-86 1,-490 5,-223 3,611 2,-487 5,646-9,-977 22,626 15,215-21,-145 26,250-34,34-8,0 0,0 0,0 0,0 0,1 0,-1 0,0 0,0 0,0 0,0 0,0 0,0 0,0 0,0 0,0 0,1 0,-1 1,0-1,0 0,0 0,0 0,0 0,0 0,0 0,0 0,0 0,0 0,1 0,-1 0,0 0,0 0,0 0,0 1,0-1,0 0,0 0,0 0,0 0,0 0,0 0,0 0,0 0,0 0,0 1,0-1,0 0,0 0,0 0,0 0,0 0,0 0,0 0,0 0,0 0,0 1,0-1,0 0,0 0,-1 0,1 0,0 0,0 0,0 0,0 0,0 0,0 0,0 0,0 0,0 1,22 1,290-8,-74-1,-126 2,117-20,-100 9,494-73,-396 54,389-49,-162 31,-38 0,-178 25,-62 8,-166 19,43-6,78-1,-188 27,-721 99,748-115,-175 23,-110 10,19-1,62-6,-73 13,159-20,92-12,-55 17,80-15,31-8,18-2,79-7,105-18,39-3,66-6,-191 18,250-42,0 0,102-10,-5 1,-101 14,-54 2,-262 40,101-16,-215 37,1 3,-81 28,29-7,-283 61,309-76,-507 81,307-57,160-27,61-10,0 4,-71 21,96-14,90-32,4-3,0 2,63-10,-51 12,272-49,-179 36,517-99,-206 56,-348 53,434-56,-290 54,-168 13,109 7,-190-1,-1-1,0 1,0 0,0 1,0 0,-1 1,15 7,-21-10,0 0,0 0,0 0,0 0,0 1,0-1,-1 1,1-1,0 1,-1 0,1 0,-1 0,1-1,-1 1,0 1,0-1,0 0,0 0,0 0,-1 0,1 1,0-1,-1 0,0 1,0-1,0 0,0 1,0-1,0 0,0 1,-1-1,1 0,-1 1,-1 3,0-3,0-1,0 1,-1-1,1 1,0-1,-1 0,1 0,-1 0,0 0,0-1,0 1,0-1,0 0,-5 2,-55 14,40-12,-148 30,-4-13,76-12,-194 7,220-15,-220 12,50-2,234-12,-1 0,1 0,-1 1,1 0,0 1,-1 0,1 1,0 0,-15 6,37-7,6-3,62-17,87-8,569-68,-45 1,-319 54,-363 38,56-5,6-1,0 3,88 6,-159-3,0 1,0 0,0 0,0 0,0 1,0-1,0 0,0 0,0 0,0 1,-1-1,1 1,0-1,0 0,0 1,-1-1,1 1,0 0,0-1,-1 1,1 0,-1-1,1 1,0 0,-1 0,1-1,-1 1,0 0,1 0,-1 0,1 1,-1 1,0-1,-1 1,1-1,0 1,-1-1,0 1,1-1,-1 0,0 1,0-1,-3 4,-4 6,0 0,-20 22,-14 8,-2-1,-2-2,-1-2,-53 31,43-31,-93 83,147-118,1 1,-1-1,0 1,0-1,0 0,0-1,0 1,0 0,0-1,-1 1,-3 0,6-2,0 0,1 0,-1 0,1 0,-1 0,1-1,-1 1,1 0,-1 0,1 0,-1-1,1 1,0 0,-1-1,1 1,-1 0,1-1,0 1,-1 0,1-1,0 1,-1-1,1 1,0-1,0 1,-1-1,-3-28,4 14,-1-6,0-1,2 0,0 1,1-1,2 1,0 0,1 0,16-40,-11 42,2-1,24-31,-20 30,-11 15,0 1,-1-1,2 1,-1 0,1 0,-1 1,9-5,-13 8,0 1,0-1,0 1,0-1,1 1,-1-1,0 1,0 0,0 0,1-1,-1 1,0 0,0 0,0 0,1 0,-1 1,0-1,0 0,0 0,2 1,-2 0,0 0,1 1,-1-1,0 0,0 0,0 1,0-1,-1 0,1 1,0-1,0 1,-1-1,1 1,-1-1,1 1,-1 0,0-1,0 1,0 2,4 60,-7 101,2-146,-3 5,0 0,-1-1,-1 1,-2-1,0 0,-1-1,-1 0,-2-1,0 0,-1 0,-21 25,24-35,-1 1,-1-1,0-1,0 0,-23 13,27-18,1-1,-1 0,0-1,0 0,-1 0,1 0,0-1,-1 0,0-1,1 0,-16 0,22-2,-1 0,1 0,-1 0,1 0,-1-1,1 1,0-1,0 1,0-1,0 0,0 0,0 0,0 0,0 0,1 0,-1 0,1 0,0-1,-1 1,1-1,0 1,0-1,1 1,-1-1,1 0,-1 1,1-4,-3-13,0 1,1-30,2 44,0-5,-2-14,2 0,0 0,2 0,0 0,2 0,0 1,12-34,24-40,-33 78,8-12,-9 79,-8-36,0 0,0-1,-2 1,1 0,-2-1,1 0,-2 0,1-1,-9 12,6-8,0 1,1 0,0 0,-5 20,12-35,0-1,0 1,-1 0,1-1,0 1,0-1,0 1,0 0,0-1,0 1,0 0,0-1,0 1,0-1,0 1,1 0,-1-1,0 1,0-1,1 1,-1-1,0 1,1-1,-1 1,0-1,1 1,-1-1,1 1,-1-1,1 0,-1 1,1-1,0 1,23-1,22-18,22-24,74-59,6-4,-121 87,-15 9,0 0,1 1,0 0,0 1,1 1,0 0,0 1,23-6,-35 12,0-1,-1 0,1 1,0 0,-1-1,1 1,0 0,-1 0,1 0,-1 0,1 0,-1 0,0 1,1-1,-1 0,0 1,0-1,0 1,0-1,0 1,0 0,0-1,-1 1,1 0,-1 0,1-1,-1 1,1 0,-1 0,0 0,0 2,5 66,-5-66,-1 337,-12-431,12 82,1 1,0-1,0 0,1 1,0-1,1 0,-1 1,1-1,1 1,-1 0,1 0,1 0,-1 0,1 0,7-9,8-11,-2 0,0-2,23-57,-41 86,1-1,0 1,0-1,0 1,0 0,0-1,0 1,0 0,1-1,-1 1,0-1,0 1,0 0,0-1,0 1,1 0,-1-1,0 1,0 0,0 0,1-1,-1 1,0 0,1-1,-1 1,0 0,0 0,1 0,-1-1,0 1,1 0,-1 0,0 0,1 0,-1 0,1 0,-1 0,0 0,1 0,-1 0,0 0,1 0,5 18,-3 30,-4 129,0-233,2-64,3 105,0 27,1 28,-6-7,0-24,1 0,-1-1,1 1,1 0,0-1,0 1,0 0,1-1,5 15,-3-85,-3-37,-3-83,-1 164,-1 1,-1-1,-1 1,0 0,-2 0,-9-17,5 9,5 14,0 0,0 1,-1 0,0 1,-14-13,-22-28,36 40,-1 0,0 1,-1 0,0 0,0 1,0 1,-1 0,-13-7,2 3,0 0,-1 2,-33-9,-24 7,32 7,-18-2,-124 6,76 3,15-4,-105 2,83 13,68-9,-79 3,-14 5,117-12,1 1,0 1,-30 7,-5 5,-88 8,23-6,75-8,-97 3,-404-12,421 14,12-7,56-2,8-1,-71 14,-6-1,92-13,24-4,0 2,0 0,1 1,-21 6,38-8,0-1,0 0,0 0,0 0,0 0,0 0,0 0,0 0,0 0,1 0,-1 0,0 0,0 0,0 0,0 1,-1-1,1 0,0 0,0 0,0 0,0 0,0 0,0 0,0 0,0 0,0 0,0 0,0 0,0 0,0 0,0 1,0-1,0 0,0 0,0 0,0 0,0 0,14-1,20-3,-25 1,31-9,-1 2,71-9,9 6,48-13,-128 20,42-11,-23 4,-49 11,198-47,-178 42,0 1,41-2,-2 0,89-21,-37 17,-62 8,-37 3,0 0,0-2,-1 0,1-1,26-9,-35 5,-29 6,-28 7,-92 13,52-14,55-4,-55 8,58-5,0-1,0-1,-31-4,-51 3,94 4,27 0,28 1,-10-6,1-2,35-8,22-2,124 1,-97 14,127-4,-195-3,65-3,-32 10,104-4,-91-12,-72 12,130-8,-82 10,-60 0,-44 0,-130-2,-175 4,251 11,66-8,0-1,-42 1,-147 7,-40 1,-211-13,305 14,66-16,-133 4,106 11,13 1,77-10,0 0,1 2,-38 13,-174 46,110-24,112-34,-39 11,-63 13,-102-1,36-3,99-15,55-7,-61 3,-39 6,62-1,54-9,-1-1,0 0,-22 0,-106 10,-14 0,130-11,1 0,-35 8,35-5,-1-1,-32 0,-45 9,-22 10,55-9,-63 19,-6 0,-80 7,63-27,112-9,-86-2,86-3,-83 9,93-5,-54-1,58-2,-1 1,-39 6,41-3,0-2,-60-3,26-1,-66-12,85 8,-43-1,-37-7,103 12,-164-8,116 12,-81-4,106-4,-38-2,-47-5,-292 14,408-2,1-1,0 0,-23-7,23 5,0 1,-1 0,-25-1,5 5,14 0,1-1,-29-3,43 2,0-1,0 1,1-1,-1 0,1-1,0 0,-1 0,1 0,0-1,1 1,-9-8,2 2,-1 0,0 0,-1 1,-25-10,-15-8,25 10,21 13,1 0,0-1,0-1,0 1,1-1,-1 0,-5-6,10 9,1 0,-1 1,0-1,1 0,-1 0,1 0,-1-1,1 1,0 0,0 0,0-1,0 1,0 0,1-1,-1 1,1-1,0 1,-1-1,2-4,-1 6,0 1,0-1,1 0,-1 0,0 1,1-1,-1 1,1-1,-1 0,1 1,-1-1,1 1,0-1,-1 1,1-1,-1 1,1 0,0-1,-1 1,1 0,0 0,0-1,-1 1,2 0,1 0,0-1,0 1,0 1,0-1,0 0,0 1,-1-1,1 1,5 2,20 6,1-2,1 0,52 4,-39-7,73 4,42 5,-125-11,1 0,47 11,-41-6,3-2,-30-4,-1 0,0 1,0 0,21 8,48 32,-6-2,-50-32,0-1,1-2,-1 0,1-2,40 1,-26-3,0 1,50 11,-46-6,0-2,0-2,86-5,-33-1,20 1,123 4,-192 4,50 2,60 5,1659-15,-1011 4,-833-2,-280-11,121 6,-4-1,-215-1,236 9,81 0,-92-4,133-3,-65-3,-854 8,834 14,75-15,25 1,28 0,15 0,893 0,-874-2,0-1,-1-1,45-13,-45 9,1 2,-1 0,51-1,42-1,-60 2,71-7,-83 8,45-3,1 0,-47 3,57-9,-59 9,52-2,33-7,80 1,-107-1,1 1,40-13,-40 13,13-1,-45 2,-55 7,0 2,0 0,22 0,78-10,-14-1,-83 11,-1-1,26-9,-18 5,-24 5,-7 1,-17-1,-29 0,-51 2,-83 3,133 4,-33 1,-77 6,142-13,-30-1,-1 2,-55 9,-16 4,15-10,49-5,496 1,-336-15,-90 13,-1-1,0-1,19-7,25-7,29-5,-64 15,0 2,1 0,0 2,45-3,72-6,-191 16,1 1,-51 12,88-14,-199 23,78-11,12 10,87-16,-1-2,-40 3,-46 8,80-9,-58 3,50-6,-61 2,-48 7,-27-1,62-5,74-2,34-5,0 1,0 1,0 0,0 1,0 1,1 0,-25 13,27-12,-1 0,0-1,1-1,-2 0,-16 3,13-3,0 0,-26 11,29-10,-1-1,0 0,0-1,-23 2,-19 5,25-6,1 0,-1-3,0 0,-34-4,-14 0,-423 3,371 14,-107-1,108 0,-756-13,868-1,1-1,-36-9,36 7,-1 1,1 0,-21 0,-80-10,14-1,12-12,42 18,1-3,-82-28,-7-13,22 22,58 16,35 8,5 3,0-1,1-2,0 1,0-2,0-1,1 0,-25-16,41 23,0 1,0-1,0 1,0-1,0 1,0-1,0 0,1 0,-1 1,0-1,0 0,1 0,-1 0,1 0,-1 0,1 0,-1 0,1 0,-1 0,1 0,0 0,0 0,-1-1,1 1,0 0,0 0,0 0,0 0,1-2,0 3,0 0,0-1,0 1,0 0,0 0,0 0,0 0,0 0,0 0,0 0,1 0,-1 0,0 0,0 1,0-1,0 0,0 1,0-1,0 1,0-1,0 1,-1 0,1-1,0 1,0 0,0-1,0 1,-1 0,2 2,51 40,105 65,-129-93,1-1,0-2,1-1,0-1,58 10,-6-1,-31-8,88 8,-37-8,120 6,-19-4,-14-5,-116-3,63-5,17 0,-51 12,-44-5,62 1,62 5,-51-4,-81-4,-27-3,150 8,-18 4,82 1,-138-7,124-7,33 1,-107 11,-19 1,-57-16,101 3,-120 5,66 2,1335-10,-743 4,-680-4,58-10,11-2,94-12,3-12,141 0,-269 32,-47 5,0-1,47-10,-43 6,1 1,30 0,-15 1,267-38,-271 37,48-12,-23 3,5 1,74-25,57-25,-169 54,0 1,0 2,0 1,60-1,143-7,-183 11,-34 0,1 2,0 0,0 1,24 4,-39-3,1 1,-1-1,0 1,-1 0,1 1,0-1,-1 1,1-1,-1 1,0 0,-1 0,1 0,-1 1,3 5,19 25,-16-28,-1-1,1 0,1-1,-1 1,16 6,-18-10,0 1,0 0,0 0,0 0,0 1,-1 0,0 0,0 1,0-1,0 1,0 0,-1 1,7 10,6 37,-14-41,0 1,2-1,-1 0,8 13,13 39,-22-52,1-1,0 1,11 18,-13-91,0-67,-4-91,-17 123,13 76,2 0,0 0,1 0,0-29,3 47,1 1,-1-1,1 0,-1 0,1 1,0-1,-1 0,1 1,0-1,0 1,1-1,-1 1,0 0,0-1,1 1,-1 0,0 0,1 0,0 0,-1 0,1 0,-1 0,1 0,2 0,-3 1,0-1,0 1,0 0,0-1,0 1,0 0,0 0,1 0,-1 0,0 0,0 0,0 0,0 0,0 0,0 1,0-1,0 0,0 1,0-1,0 0,0 1,0 0,0-1,0 1,0-1,-1 1,1 0,0 0,0-1,-1 1,1 0,0 0,-1 0,1 0,-1 0,1 0,-1 0,0 0,1 0,-1 0,0 2,4 26,-2 1,-2-1,-3 36,0 9,6 42,-6 125,-12-165,11-67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1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1,'179'7,"-100"1,61 3,-21-4,-7 0,-91-5,-34-1,-37-3,-27-3,47 6,28 1,12 1,9 2,21 1,-194-13,321 20,-303-26,108 10,19 2,34 9,-4-3,0-1,0-1,0 0,30-2,-148-8,59 1,38 6,0 0,0 0,0 0,0 0,0 0,0 0,0 0,0 0,0 0,0 0,0 0,0 0,0 0,0 0,0 0,0 0,1 0,-1 0,0 0,0 0,0-1,0 1,0 0,0 0,0 0,0 0,0 0,0 0,0 0,0 0,0 0,0 0,24 0,77 17,-55-8,-11-4,44-1,-2 1,-1 9,-147-34,25 13,29 2,26 3,145 15,-108-12,-36-2,0 1,-1 0,1 0,0 1,-1 1,1-1,13 5,-11-1,1-1,0-1,1 0,21 1,30 7,-183-36,83 18,58 11,-114-6,46 3,36 1,12 0,35 4,0-2,0-1,51-3,-37-1,-47 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2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0,'29'1,"0"1,40 7,-40-5,47 1,-236-13,168 9,148 12,-255-13,56 0,35 0,13 0,129 13,-57-6,-201-21,99 10,42 2,117 15,-57-4,58 2,-164-9,22-2,1 0,-1 0,0-1,0 0,1 0,-10-3,23 6,1 1,-1-2,1 1,0-1,-1 0,10 0,29 4,-23-1,1 0,39 0,-4-1,47 11,6-1,-72-12,37-2,-77 1,0 0,0 0,0-1,-1 1,1 0,0 0,0 0,0 0,0 0,0 0,0 0,0 0,0 0,0 0,0 0,0 0,0 0,0 0,0 0,0-1,0 1,0 0,0 0,0 0,0 0,-1 0,1 0,0 0,0 0,0 0,1 0,-1-1,0 1,0 0,0 0,0 0,0 0,0 0,0 0,0 0,0 0,0 0,0 0,0 0,0-1,0 1,0 0,0 0,0 0,0 0,0 0,0 0,1 0,-1 0,0 0,0 0,0 0,0 0,0 0,-3-1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3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0,'0'1,"1"1,2-1,0 2,-1-1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4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5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7,'172'13,"-95"-6,-97-8,1-1,-26-6,-21-2,-5 4,146 16,-56-7,-1 0,27 1,55 4,-48-2,81 7,-69-15,70 4,99 11,-541-13,478 12,-165-12,133 8,-23-8,-66 0,-38 0,-12 0,-226-7,1001 7,-642-13,146 6,-215-3,-14 0,-30 8,-7 2,1-2,-1 1,0-2,17-4,-25 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6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0,'17'2,"0"0,0 0,-1 2,22 7,42 7,-50-12,0 0,51 20,-48-15,59 13,127 11,-135-26,-61-7,0 0,0 1,37 10,-29-4,1-2,38 4,-20-3,73 2,-55-6,-26 2,55 13,-56-11,0-2,69 1,42 14,60 5,-20-6,12 6,-65-12,-41-3,-49-4,62 1,-86-7,46 8,-2 1,57-4,-120-5,-2 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7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0,'22'1,"1"2,0 0,38 10,-10-1,106 21,36 14,-56-19,-110-23,120 21,6 0,66 13,-166-27,63 5,83 16,-120-19,-53-11,46 13,-51-10,1-1,0-1,27 1,83 15,20 0,53 6,-59-13,-21 1,-113-13,195 11,-182-11,44 9,-5-1,-8-3,66 15,-112-18,-5-2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8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0,'9'1,"0"0,0 1,0 0,-1 0,10 4,34 7,120 19,5 2,-148-30,44 12,-46-9,49 6,90 6,-27 8,0 2,125 27,-103-23,-129-28,50 1,-26-3,-4 7,-41-7,1-1,-1 0,22 1,53 4,60 13,-21-14,34 14,-26-7,-21 0,-76-11,61 9,-60-5,57 2,-88-8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29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1,'1'1,"-1"0,1 0,0 0,-1 0,1 0,0 0,0 0,-1 0,1-1,0 1,0 0,0 0,0-1,0 1,0-1,0 1,0-1,0 1,2 0,29 10,-25-9,35 14,54 28,-75-34,0-1,0-1,1-1,43 8,-23-7,64 21,151 38,-207-55,69 5,46 10,-25-1,-98-22,47 12,37 4,-60-7,-60-13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0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0,'49'24,"141"56,-151-67,62 14,162 15,-124-23,-117-17,-4-1,0 0,1 2,32 7,-29-4,-1-1,1-1,0-1,44 0,-23-1,38 9,-13 0,-63-9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149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3,'3'2,"0"0,0 0,0 0,1 0,-1-1,0 1,1-1,-1 0,0 0,8 1,-3 0,24 9,1-2,1-2,62 6,104-7,-182-6,139 13,10 1,574-14,-536-7,-3 0,-52 1,-58 7,95-2,35-6,62-6,-125-1,-106 10,95-5,88-4,-204 10,-28 1,-21 0,-96 6,-141 23,160-16,-154 24,6-6,-21-22,-352 0,419-1,180-6,-12 0,0 1,-35 5,114 23,185 33,-173-51,121 6,288-10,-362-7,68 6,101-13,-218 3,85-18,-69 9,-97 10,-22 4,-234 33,-172 24,374-43,0 3,-82 34,155-52,-34 16,35-15,0-1,0 0,0 0,0 0,0 0,-1 1,1-1,0 0,0 0,0 0,0 0,0 1,0-1,0 0,0 0,0 0,0 0,0 1,0-1,0 0,0 0,0 0,0 0,1 1,-1-1,0 0,0 0,0 0,0 0,0 1,0-1,0 0,0 0,1 0,-1 0,0 0,0 0,0 0,0 1,0-1,1 0,-1 0,0 0,0 0,0 0,0 0,1 0,-1 0,0 0,25 6,40-1,1-2,-1-3,91-12,139-29,-265 37,48-13,-26 5,6-16,-13 6,-37 17,1 0,0 0,-1 2,1-1,15-3,143-21,-98 20,93-22,120-24,-502 71,-65 5,200-14,-144 30,136-19,60-9,37-6,19-3,38-1,-1-4,118-22,-91 9,155-9,90 20,-389 14,-110 11,114-16,0 3,1 3,-85 25,86-21,52-13,-1 0,0 0,0 0,0 0,0 0,0 0,0 0,0 0,0 0,0 0,0 0,1 0,-1 0,0 0,0 0,0 0,0 0,0 0,0 0,0 0,0 1,0-1,0 0,0 0,0 0,0 0,0 0,0 0,0 0,0 0,0 0,0 0,0 1,0-1,0 0,0 0,0 0,0 0,0 0,0 0,20 3,25-1,133-12,5 0,-8-3,-16 0,-36-1,-262 25,35-2,-188 11,141-6,19 4,80-11,-68 1,65 2,13-1,105-13,85 6,-43 0,-73-1,-7-1,0 0,0-1,49-10,104-16,-112 15,124-4,-155 14,55-10,-9 0,-66 10,0-1,0-1,20-7,31-8,144-9,-144 15,-52 10,1-1,-1 2,29-2,202-2,-209-1,-36 7,0 0,0 0,0 0,0 0,1 0,-1 0,0-1,0 1,0 0,0 0,0 0,0 0,0 0,0 0,0 0,0 0,1 0,-1 0,0 0,0 0,0 0,0 0,0-1,0 1,0 0,0 0,0 0,0 0,0 0,0 0,0 0,0 0,0-1,0 1,0 0,0 0,0 0,0 0,0 0,0 0,0 0,0 0,0-1,0 1,0 0,0 0,0 0,0 0,0 0,0 0,0 0,0 0,-1 0,1 0,0 0,0-1,0 1,0 0,0 0,0 0,0 0,0 0,0 0,-1 0,1 0,0 0,0 0,0 0,-22-2,-154 13,74-2,-153 26,240-32,-65 9,-1-4,0-3,-123-9,-27-15,113 4,-156-14,108 14,-75-5,94 7,98 6,12 1,-42-2,-69-2,-20 1,-815 9,807-14,11-13,19 14,-368 5,307 10,205-2,1 0,-1 0,1 0,-1 0,0 0,1 0,-1 0,1 0,-1 1,1-1,-1 1,1-1,-1 1,1 0,0-1,-1 1,1 0,0 0,0 0,-1 0,1 0,0 0,0 0,0 1,0-1,1 0,-1 0,0 1,0-1,1 1,-1-1,1 0,-1 1,1 0,-1-1,1 3,0-3,1 1,-1 0,0-1,1 1,-1-1,1 1,0-1,-1 1,1-1,0 1,0-1,0 0,0 1,0-1,1 0,-1 0,0 0,0 0,1 0,-1 0,1 0,-1 0,1-1,-1 1,1 0,-1-1,1 1,-1-1,1 0,0 1,-1-1,1 0,0 0,1 0,22 2,1 2,-1 1,38 13,-35-9,23 3,102 9,32 7,-157-25,50 13,-55-10,1-1,0-1,31 1,-39-4,0 1,1 1,17 4,-18-3,0 0,0-2,25 2,-14-3,0 2,34 7,22 2,109 15,26-7,-33-1,-31-6,-194-14,-43-9,5 1,-31-5,-113-12,-22 7,-34-8,221 21,66 7,0 1,0 0,-1 0,0 1,15 7,24 7,134 20,-135-29,74 4,-53-8,218 24,-127-22,74 1,-67-1,-159-6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1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1,'5'1,"-1"-1,0 1,0 1,-1-1,1 1,0-1,0 1,-1 0,5 3,23 11,27-4,116 7,-149-17,127 18,-52-13,-24 1,86 3,-76-4,99 13,-156-18,19 2,73 15,-115-17,-2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2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1,'6'0,"0"2,0-1,0 1,0-1,9 6,16 4,41 1,77 4,-134-15,170 12,-99 2,106 10,-36-12,-244-24,19 1,-182-16,174 26,148 7,78 16,-138-21,116 10,-71-6,-45-6,0 1,0 0,19 4,-15-2,1 0,-1-2,22 0,-3 0,111 6,-19 6,-67-6,-54-7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3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1,'8'1,"-1"1,1-1,0 2,-1-1,0 1,8 4,14 4,-22-8,1-1,0-1,-1 1,1-1,11 0,-14-1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4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0,'21'0,"0"1,1 1,-1 1,0 1,34 10,-24-5,1-1,36 4,27 2,-105-14,-13 0,0 0,0-1,0-2,0 0,1-1,-24-8,46 12,0 0,1 0,-1 0,0 0,0 0,0 0,0 0,0 0,0 0,0-1,0 1,0 0,0 0,0 0,1 0,-1 0,0 0,0 0,0 0,0 0,0 0,0-1,0 1,0 0,0 0,0 0,0 0,0 0,0 0,0 0,0 0,0 0,0-1,0 1,0 0,0 0,0 0,0 0,0 0,0 0,0 0,0 0,0 0,0-1,-1 1,1 0,0 0,0 0,0 0,0 0,0 0,0 0,0 0,0 0,0 0,0 0,0 0,-1 0,1 0,0 0,0 0,0 0,0 0,0 0,14-4,16 1,-17 3,-5 0,1 0,-1 0,0 1,1 0,-1 0,0 1,0 0,0 0,9 5,0-1,1 0,-1-1,34 4,-32-5,143 23,-281-39,91 8,9 1,47 2,47 12,-12-2,-81-9,0-2,1 0,-1-1,1-1,-18-6,31 4,15 4,16 3,182 42,-179-35,0-2,0-1,57 1,-225-15,87 4,32 2,27-2,29 0,-8 6,-1 2,0 0,29 8,41 10,-54-12,97 16,-3-11,-26-1,27 0,-60 1,34-1,-59-4,-41-6,0 0,0-1,20 0,113 7,-101-4,81 1,-80 0,41 1,18 7,27 13,-116-24,-11-2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5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14,'197'8,"-123"-3,85 8,-149-12,-1 0,1 0,0 1,10 4,-48-16,18 5,0 2,-1-1,1 2,-1-1,-15-1,-57-16,304 62,-35-9,-166-27,-45-9,-16-2,-118-8,60 6,123 3,23 4,29 17,39-10,-185-16,53 5,-1 1,-27-1,29 4,0-1,1-1,-20-5,31 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6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5,'43'-2,"-31"1,1 0,-1 0,1 2,-1-1,1 2,-1-1,13 5,-14-3,-1 0,1-1,-1 0,1 0,0-1,15-1,14 2,25 8,-39-6,48 2,-69-6,-8-1,-18-1,-33-1,20 3,20 1,0 0,0-1,0-1,0-1,-19-4,40 9,12 5,-15-9,-9-4,17 11,0-1,1 0,-1 0,26 5,-81-37,-26 5,112 24,-37-2,1 0,-1 0,1 0,-1 1,1 0,-1 0,8 3,-5-2,0 0,0 0,0-1,0 0,11 0,33 5,56 20,-96-23,-1-1,0 0,21 0,-134-14,46 4,-124-25,147 25,27 6,0 0,-1 1,1-1,0 1,-1 1,0-1,1 1,-11 0,16 0,0 0,0 0,0 0,-1 0,1 0,0 0,0 0,0 0,0 0,0 0,0 0,-1 0,1 0,0 0,0 0,0 0,0 0,0 0,0 0,-1 0,1 0,0 0,0 0,0 0,0 0,0 1,0-1,0 0,-1 0,1 0,0 0,0 0,0 0,0 0,0 1,0-1,0 0,0 0,0 0,0 0,0 0,0 0,0 1,0-1,0 0,0 0,0 0,0 0,0 0,0 0,0 1,0-1,0 0,0 0,0 0,0 0,0 0,0 0,0 1,0-1,0 0,12 7,14 3,4-5,53 2,-26-4,135 22,-20-10,-20-8,-6 19,-122-22,-1 1,33 10,5 2,35 5,-30-11,-27-7,95 9,-104-12,102 6,-102-5,-20-2,1 0,-1 1,1 0,14 4,-96-5,0-10,140 5,-89 3,1-1,0-1,-22-6,-1 0,64 13,0-1,27-1,15 2,-63-3,0 0,0 0,0 0,0 0,0 0,0 0,0 0,0 1,0-1,0 0,0 1,0-1,0 0,0 1,0 0,-1-1,1 1,0-1,0 1,0 0,-1 0,1-1,0 1,0 1,-1-1,-1-1,1 1,-1 0,1-1,0 1,-1 0,1-1,-1 1,1-1,-1 1,0-1,1 0,-1 1,1-1,-1 1,0-1,1 0,-1 0,0 1,0-1,1 0,-1 0,0 0,0 0,1 0,-1 0,0 0,1 0,-1 0,0 0,0 0,1 0,-2-1,-66-1,-137 4,200-1,1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7"/>
    </inkml:context>
    <inkml:brush xml:id="br0">
      <inkml:brushProperty name="width" value="0.1" units="cm"/>
      <inkml:brushProperty name="height" value="0.2" units="cm"/>
      <inkml:brushProperty name="color" value="#F85F2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8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0,'6'2,"-1"-1,0 1,0 1,0-1,0 1,0-1,-1 1,1 1,-1-1,1 1,-1-1,0 1,5 8,26 20,50 26,-156-108,45 27,15 10,11 13,0 0,0 0,0 0,0 0,0 0,0 0,0 0,0 0,1 0,-1 0,0 0,0 0,0 0,0 0,0 0,0 0,0 0,0 0,1 0,-1 0,0 0,0 0,0 0,0 0,0 0,0-1,0 1,0 0,0 0,0 0,0 0,0 0,0 0,0 0,0 0,0 0,1-1,-1 1,0 0,0 0,0 0,0 0,0 0,0 0,0 0,0 0,-1-1,1 1,0 0,0 0,0 0,0 0,0 0,0 0,0 0,0 0,0-1,0 1,0 0,0 0,0 0,0 0,0 0,0 0,-1 0,1 0,14 5,0 0,0 1,-1 1,0 0,0 1,-1 0,15 13,19 11,2-2,1-2,97 40,-140-65,25 18,-29-17,-18-12,-4-4,-5-3,0 1,0 1,-30-10,39 17,-6-1,0-1,1-1,-37-21,55 24,15 4,17 6,165 100,-45-35,-152-68,0-1,0 0,0 0,0 0,-1 0,1-1,0 1,0-1,0 0,0 0,-3-2,-17-10,0 0,-48-18,13 5,-101-34,130 51,23 8,0-1,0 0,0 0,0 0,1 0,-1-1,-6-4,12 7,0 0,0-1,0 1,0 0,-1 0,1 0,0 0,0 0,0 0,0 0,0 0,0-1,0 1,0 0,-1 0,1 0,0 0,0 0,0 0,0-1,0 1,0 0,0 0,0 0,0 0,0 0,0-1,0 1,0 0,0 0,0 0,0 0,0 0,0-1,0 1,0 0,1 0,-1 0,0 0,0 0,0 0,0-1,0 1,0 0,0 0,0 0,0 0,1 0,-1 0,0 0,0 0,0 0,0 0,1-1,12-3,13 1,-18 4,0 0,0 1,0 0,0 0,0 0,0 1,-1 1,1-1,-1 1,12 9,32 14,-23-15,91 41,-105-46,0-2,0 1,28 5,-26-7,0 0,27 12,-18-5,51 13,-38-13,-2 1,70 33,-86-36,0-1,1 0,35 6,27 11,102 28,-152-42,59 12,85 15,-37-9,56 17,-363-81,123 26,7-1,29 7,0 1,0 0,-1 0,-17-1,116 17,-21-2,-50-7,-1-2,1 0,22 0,-19-1,0 1,-1 1,1 0,25 10,4 0,9 5,-45-13,0-1,0 0,0-2,27 4,-81-25,-72-3,-41-5,-19-2,148 26,8 1,38 4,125 24,-49-13,-39-6,25 7,-7 2,-56-14,1 2,-2 1,38 14,-44-14,1-1,0 0,21 2,31 10,-63-15,-1-1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39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1,'4'1,"0"1,0 0,0 0,0 1,-1-1,1 1,-1-1,0 1,6 6,12 9,25 9,-23-15,0 2,-1 0,0 2,26 24,-37-30,1-1,0 0,1-1,22 11,-22-12,-14-7,-3 0,1-1,-1 0,1 0,-1 0,1 0,0-1,-1 1,1-1,-4-2,0-1,0 0,0 0,-1 0,0 1,0 1,0-1,0 1,-12-2,-13-7,15 7,38 16,40 14,132 28,-136-39,33 6,38 11,-33-12,-238-74,130 51,28 14,31 13,-11-14,48 10,4-5,-46-8,-34-6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8-01T09:37:24.240"/>
    </inkml:context>
    <inkml:brush xml:id="br0">
      <inkml:brushProperty name="width" value="0.1" units="cm"/>
      <inkml:brushProperty name="height" value="0.2" units="cm"/>
      <inkml:brushProperty name="color" value="#0198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015" y="0"/>
            <a:ext cx="2904460" cy="26810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9668" y="1274063"/>
            <a:ext cx="2720340" cy="27188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8148" y="682751"/>
            <a:ext cx="3410712" cy="36362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886" y="971168"/>
            <a:ext cx="5659577" cy="19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72502" y="2421636"/>
            <a:ext cx="4538345" cy="1081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1B1A4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43655" y="525779"/>
            <a:ext cx="2845435" cy="1637030"/>
          </a:xfrm>
          <a:custGeom>
            <a:avLst/>
            <a:gdLst/>
            <a:ahLst/>
            <a:cxnLst/>
            <a:rect l="l" t="t" r="r" b="b"/>
            <a:pathLst>
              <a:path w="2845435" h="1637030">
                <a:moveTo>
                  <a:pt x="2572512" y="0"/>
                </a:moveTo>
                <a:lnTo>
                  <a:pt x="0" y="0"/>
                </a:lnTo>
                <a:lnTo>
                  <a:pt x="0" y="1636776"/>
                </a:lnTo>
                <a:lnTo>
                  <a:pt x="2845308" y="1636776"/>
                </a:lnTo>
                <a:lnTo>
                  <a:pt x="2845308" y="272796"/>
                </a:lnTo>
                <a:lnTo>
                  <a:pt x="2840911" y="223770"/>
                </a:lnTo>
                <a:lnTo>
                  <a:pt x="2828236" y="177624"/>
                </a:lnTo>
                <a:lnTo>
                  <a:pt x="2808054" y="135127"/>
                </a:lnTo>
                <a:lnTo>
                  <a:pt x="2781136" y="97053"/>
                </a:lnTo>
                <a:lnTo>
                  <a:pt x="2748254" y="64171"/>
                </a:lnTo>
                <a:lnTo>
                  <a:pt x="2710179" y="37253"/>
                </a:lnTo>
                <a:lnTo>
                  <a:pt x="2667683" y="17071"/>
                </a:lnTo>
                <a:lnTo>
                  <a:pt x="2621537" y="4396"/>
                </a:lnTo>
                <a:lnTo>
                  <a:pt x="2572512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8055" y="2193035"/>
            <a:ext cx="2863850" cy="1732914"/>
          </a:xfrm>
          <a:custGeom>
            <a:avLst/>
            <a:gdLst/>
            <a:ahLst/>
            <a:cxnLst/>
            <a:rect l="l" t="t" r="r" b="b"/>
            <a:pathLst>
              <a:path w="2863850" h="1732914">
                <a:moveTo>
                  <a:pt x="2863596" y="0"/>
                </a:moveTo>
                <a:lnTo>
                  <a:pt x="0" y="0"/>
                </a:lnTo>
                <a:lnTo>
                  <a:pt x="0" y="1443990"/>
                </a:lnTo>
                <a:lnTo>
                  <a:pt x="3779" y="1490834"/>
                </a:lnTo>
                <a:lnTo>
                  <a:pt x="14723" y="1535272"/>
                </a:lnTo>
                <a:lnTo>
                  <a:pt x="32235" y="1576709"/>
                </a:lnTo>
                <a:lnTo>
                  <a:pt x="55721" y="1614550"/>
                </a:lnTo>
                <a:lnTo>
                  <a:pt x="84586" y="1648201"/>
                </a:lnTo>
                <a:lnTo>
                  <a:pt x="118237" y="1677066"/>
                </a:lnTo>
                <a:lnTo>
                  <a:pt x="156078" y="1700552"/>
                </a:lnTo>
                <a:lnTo>
                  <a:pt x="197515" y="1718064"/>
                </a:lnTo>
                <a:lnTo>
                  <a:pt x="241953" y="1729008"/>
                </a:lnTo>
                <a:lnTo>
                  <a:pt x="288798" y="1732788"/>
                </a:lnTo>
                <a:lnTo>
                  <a:pt x="2863596" y="1732788"/>
                </a:lnTo>
                <a:lnTo>
                  <a:pt x="2863596" y="0"/>
                </a:lnTo>
                <a:close/>
              </a:path>
            </a:pathLst>
          </a:custGeom>
          <a:solidFill>
            <a:srgbClr val="FFEF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8055" y="525779"/>
            <a:ext cx="2863850" cy="1637030"/>
          </a:xfrm>
          <a:custGeom>
            <a:avLst/>
            <a:gdLst/>
            <a:ahLst/>
            <a:cxnLst/>
            <a:rect l="l" t="t" r="r" b="b"/>
            <a:pathLst>
              <a:path w="2863850" h="1637030">
                <a:moveTo>
                  <a:pt x="2863596" y="0"/>
                </a:moveTo>
                <a:lnTo>
                  <a:pt x="272795" y="0"/>
                </a:lnTo>
                <a:lnTo>
                  <a:pt x="223760" y="4396"/>
                </a:lnTo>
                <a:lnTo>
                  <a:pt x="177609" y="17071"/>
                </a:lnTo>
                <a:lnTo>
                  <a:pt x="135111" y="37253"/>
                </a:lnTo>
                <a:lnTo>
                  <a:pt x="97037" y="64171"/>
                </a:lnTo>
                <a:lnTo>
                  <a:pt x="64158" y="97053"/>
                </a:lnTo>
                <a:lnTo>
                  <a:pt x="37244" y="135127"/>
                </a:lnTo>
                <a:lnTo>
                  <a:pt x="17066" y="177624"/>
                </a:lnTo>
                <a:lnTo>
                  <a:pt x="4395" y="223770"/>
                </a:lnTo>
                <a:lnTo>
                  <a:pt x="0" y="272796"/>
                </a:lnTo>
                <a:lnTo>
                  <a:pt x="0" y="1636776"/>
                </a:lnTo>
                <a:lnTo>
                  <a:pt x="2863596" y="1636776"/>
                </a:lnTo>
                <a:lnTo>
                  <a:pt x="2863596" y="0"/>
                </a:lnTo>
                <a:close/>
              </a:path>
            </a:pathLst>
          </a:custGeom>
          <a:solidFill>
            <a:srgbClr val="FBF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43655" y="2193035"/>
            <a:ext cx="2845435" cy="1732914"/>
          </a:xfrm>
          <a:custGeom>
            <a:avLst/>
            <a:gdLst/>
            <a:ahLst/>
            <a:cxnLst/>
            <a:rect l="l" t="t" r="r" b="b"/>
            <a:pathLst>
              <a:path w="2845435" h="1732914">
                <a:moveTo>
                  <a:pt x="2845308" y="0"/>
                </a:moveTo>
                <a:lnTo>
                  <a:pt x="0" y="0"/>
                </a:lnTo>
                <a:lnTo>
                  <a:pt x="0" y="1732788"/>
                </a:lnTo>
                <a:lnTo>
                  <a:pt x="2556510" y="1732788"/>
                </a:lnTo>
                <a:lnTo>
                  <a:pt x="2603357" y="1729008"/>
                </a:lnTo>
                <a:lnTo>
                  <a:pt x="2647797" y="1718064"/>
                </a:lnTo>
                <a:lnTo>
                  <a:pt x="2689235" y="1700552"/>
                </a:lnTo>
                <a:lnTo>
                  <a:pt x="2727076" y="1677066"/>
                </a:lnTo>
                <a:lnTo>
                  <a:pt x="2760726" y="1648201"/>
                </a:lnTo>
                <a:lnTo>
                  <a:pt x="2789590" y="1614550"/>
                </a:lnTo>
                <a:lnTo>
                  <a:pt x="2813075" y="1576709"/>
                </a:lnTo>
                <a:lnTo>
                  <a:pt x="2830586" y="1535272"/>
                </a:lnTo>
                <a:lnTo>
                  <a:pt x="2841528" y="1490834"/>
                </a:lnTo>
                <a:lnTo>
                  <a:pt x="2845308" y="1443990"/>
                </a:lnTo>
                <a:lnTo>
                  <a:pt x="2845308" y="0"/>
                </a:lnTo>
                <a:close/>
              </a:path>
            </a:pathLst>
          </a:custGeom>
          <a:solidFill>
            <a:srgbClr val="FC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948" y="1488947"/>
            <a:ext cx="676655" cy="6736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1487423"/>
            <a:ext cx="673608" cy="67360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1948" y="2193035"/>
            <a:ext cx="676655" cy="67665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2193035"/>
            <a:ext cx="673608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24167" y="994600"/>
            <a:ext cx="2820257" cy="2854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338925" y="994600"/>
            <a:ext cx="2820257" cy="2854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0482" y="614934"/>
            <a:ext cx="3342385" cy="7359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83616" y="1847214"/>
            <a:ext cx="5516117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1B1A46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04339" y="4021645"/>
            <a:ext cx="2074672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24167" y="4021645"/>
            <a:ext cx="1491170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68012" y="4021645"/>
            <a:ext cx="1491170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8.png"/><Relationship Id="rId299" Type="http://schemas.openxmlformats.org/officeDocument/2006/relationships/customXml" Target="../ink/ink180.xml"/><Relationship Id="rId21" Type="http://schemas.openxmlformats.org/officeDocument/2006/relationships/image" Target="../media/image39.png"/><Relationship Id="rId63" Type="http://schemas.openxmlformats.org/officeDocument/2006/relationships/customXml" Target="../ink/ink44.xml"/><Relationship Id="rId159" Type="http://schemas.openxmlformats.org/officeDocument/2006/relationships/customXml" Target="../ink/ink100.xml"/><Relationship Id="rId324" Type="http://schemas.openxmlformats.org/officeDocument/2006/relationships/customXml" Target="../ink/ink196.xml"/><Relationship Id="rId366" Type="http://schemas.openxmlformats.org/officeDocument/2006/relationships/image" Target="../media/image176.png"/><Relationship Id="rId170" Type="http://schemas.openxmlformats.org/officeDocument/2006/relationships/customXml" Target="../ink/ink107.xml"/><Relationship Id="rId226" Type="http://schemas.openxmlformats.org/officeDocument/2006/relationships/customXml" Target="../ink/ink135.xml"/><Relationship Id="rId268" Type="http://schemas.openxmlformats.org/officeDocument/2006/relationships/image" Target="../media/image136.png"/><Relationship Id="rId32" Type="http://schemas.openxmlformats.org/officeDocument/2006/relationships/customXml" Target="../ink/ink16.xml"/><Relationship Id="rId74" Type="http://schemas.openxmlformats.org/officeDocument/2006/relationships/customXml" Target="../ink/ink52.xml"/><Relationship Id="rId128" Type="http://schemas.openxmlformats.org/officeDocument/2006/relationships/customXml" Target="../ink/ink83.xml"/><Relationship Id="rId335" Type="http://schemas.openxmlformats.org/officeDocument/2006/relationships/customXml" Target="../ink/ink199.xml"/><Relationship Id="rId5" Type="http://schemas.openxmlformats.org/officeDocument/2006/relationships/image" Target="../media/image32.png"/><Relationship Id="rId181" Type="http://schemas.openxmlformats.org/officeDocument/2006/relationships/image" Target="../media/image97.png"/><Relationship Id="rId237" Type="http://schemas.openxmlformats.org/officeDocument/2006/relationships/image" Target="../media/image125.png"/><Relationship Id="rId279" Type="http://schemas.openxmlformats.org/officeDocument/2006/relationships/customXml" Target="../ink/ink170.xml"/><Relationship Id="rId43" Type="http://schemas.openxmlformats.org/officeDocument/2006/relationships/customXml" Target="../ink/ink25.xml"/><Relationship Id="rId139" Type="http://schemas.openxmlformats.org/officeDocument/2006/relationships/customXml" Target="../ink/ink89.xml"/><Relationship Id="rId290" Type="http://schemas.openxmlformats.org/officeDocument/2006/relationships/image" Target="../media/image143.png"/><Relationship Id="rId304" Type="http://schemas.openxmlformats.org/officeDocument/2006/relationships/image" Target="../media/image150.png"/><Relationship Id="rId346" Type="http://schemas.openxmlformats.org/officeDocument/2006/relationships/image" Target="../media/image170.png"/><Relationship Id="rId85" Type="http://schemas.openxmlformats.org/officeDocument/2006/relationships/image" Target="../media/image54.png"/><Relationship Id="rId150" Type="http://schemas.openxmlformats.org/officeDocument/2006/relationships/image" Target="../media/image84.png"/><Relationship Id="rId192" Type="http://schemas.openxmlformats.org/officeDocument/2006/relationships/customXml" Target="../ink/ink118.xml"/><Relationship Id="rId206" Type="http://schemas.openxmlformats.org/officeDocument/2006/relationships/customXml" Target="../ink/ink125.xml"/><Relationship Id="rId248" Type="http://schemas.openxmlformats.org/officeDocument/2006/relationships/customXml" Target="../ink/ink148.xml"/><Relationship Id="rId12" Type="http://schemas.openxmlformats.org/officeDocument/2006/relationships/customXml" Target="../ink/ink6.xml"/><Relationship Id="rId108" Type="http://schemas.openxmlformats.org/officeDocument/2006/relationships/customXml" Target="../ink/ink73.xml"/><Relationship Id="rId315" Type="http://schemas.openxmlformats.org/officeDocument/2006/relationships/image" Target="../media/image155.png"/><Relationship Id="rId357" Type="http://schemas.openxmlformats.org/officeDocument/2006/relationships/customXml" Target="../ink/ink211.xml"/><Relationship Id="rId54" Type="http://schemas.openxmlformats.org/officeDocument/2006/relationships/customXml" Target="../ink/ink35.xml"/><Relationship Id="rId96" Type="http://schemas.openxmlformats.org/officeDocument/2006/relationships/customXml" Target="../ink/ink65.xml"/><Relationship Id="rId161" Type="http://schemas.openxmlformats.org/officeDocument/2006/relationships/customXml" Target="../ink/ink101.xml"/><Relationship Id="rId217" Type="http://schemas.openxmlformats.org/officeDocument/2006/relationships/image" Target="../media/image115.png"/><Relationship Id="rId259" Type="http://schemas.openxmlformats.org/officeDocument/2006/relationships/customXml" Target="../ink/ink156.xml"/><Relationship Id="rId23" Type="http://schemas.openxmlformats.org/officeDocument/2006/relationships/image" Target="../media/image40.png"/><Relationship Id="rId119" Type="http://schemas.openxmlformats.org/officeDocument/2006/relationships/image" Target="../media/image69.png"/><Relationship Id="rId270" Type="http://schemas.openxmlformats.org/officeDocument/2006/relationships/image" Target="../media/image137.png"/><Relationship Id="rId326" Type="http://schemas.openxmlformats.org/officeDocument/2006/relationships/customXml" Target="../ink/ink197.xml"/><Relationship Id="rId65" Type="http://schemas.openxmlformats.org/officeDocument/2006/relationships/customXml" Target="../ink/ink45.xml"/><Relationship Id="rId130" Type="http://schemas.openxmlformats.org/officeDocument/2006/relationships/image" Target="../media/image74.png"/><Relationship Id="rId172" Type="http://schemas.openxmlformats.org/officeDocument/2006/relationships/customXml" Target="../ink/ink108.xml"/><Relationship Id="rId228" Type="http://schemas.openxmlformats.org/officeDocument/2006/relationships/customXml" Target="../ink/ink136.xml"/><Relationship Id="rId281" Type="http://schemas.openxmlformats.org/officeDocument/2006/relationships/customXml" Target="../ink/ink171.xml"/><Relationship Id="rId337" Type="http://schemas.openxmlformats.org/officeDocument/2006/relationships/customXml" Target="../ink/ink200.xml"/><Relationship Id="rId34" Type="http://schemas.openxmlformats.org/officeDocument/2006/relationships/customXml" Target="../ink/ink18.xml"/><Relationship Id="rId76" Type="http://schemas.openxmlformats.org/officeDocument/2006/relationships/customXml" Target="../ink/ink54.xml"/><Relationship Id="rId141" Type="http://schemas.openxmlformats.org/officeDocument/2006/relationships/customXml" Target="../ink/ink90.xml"/><Relationship Id="rId7" Type="http://schemas.openxmlformats.org/officeDocument/2006/relationships/customXml" Target="../ink/ink3.xml"/><Relationship Id="rId183" Type="http://schemas.openxmlformats.org/officeDocument/2006/relationships/image" Target="../media/image98.png"/><Relationship Id="rId239" Type="http://schemas.openxmlformats.org/officeDocument/2006/relationships/image" Target="../media/image126.png"/><Relationship Id="rId250" Type="http://schemas.openxmlformats.org/officeDocument/2006/relationships/customXml" Target="../ink/ink150.xml"/><Relationship Id="rId292" Type="http://schemas.openxmlformats.org/officeDocument/2006/relationships/image" Target="../media/image144.png"/><Relationship Id="rId306" Type="http://schemas.openxmlformats.org/officeDocument/2006/relationships/image" Target="../media/image151.png"/><Relationship Id="rId45" Type="http://schemas.openxmlformats.org/officeDocument/2006/relationships/customXml" Target="../ink/ink26.xml"/><Relationship Id="rId87" Type="http://schemas.openxmlformats.org/officeDocument/2006/relationships/image" Target="../media/image55.png"/><Relationship Id="rId110" Type="http://schemas.openxmlformats.org/officeDocument/2006/relationships/customXml" Target="../ink/ink74.xml"/><Relationship Id="rId348" Type="http://schemas.openxmlformats.org/officeDocument/2006/relationships/image" Target="../media/image171.png"/><Relationship Id="rId152" Type="http://schemas.openxmlformats.org/officeDocument/2006/relationships/image" Target="../media/image85.png"/><Relationship Id="rId194" Type="http://schemas.openxmlformats.org/officeDocument/2006/relationships/customXml" Target="../ink/ink119.xml"/><Relationship Id="rId208" Type="http://schemas.openxmlformats.org/officeDocument/2006/relationships/customXml" Target="../ink/ink126.xml"/><Relationship Id="rId261" Type="http://schemas.openxmlformats.org/officeDocument/2006/relationships/customXml" Target="../ink/ink157.xml"/><Relationship Id="rId14" Type="http://schemas.openxmlformats.org/officeDocument/2006/relationships/customXml" Target="../ink/ink7.xml"/><Relationship Id="rId56" Type="http://schemas.openxmlformats.org/officeDocument/2006/relationships/customXml" Target="../ink/ink37.xml"/><Relationship Id="rId317" Type="http://schemas.openxmlformats.org/officeDocument/2006/relationships/customXml" Target="../ink/ink190.xml"/><Relationship Id="rId359" Type="http://schemas.openxmlformats.org/officeDocument/2006/relationships/customXml" Target="../ink/ink213.xml"/><Relationship Id="rId98" Type="http://schemas.openxmlformats.org/officeDocument/2006/relationships/customXml" Target="../ink/ink66.xml"/><Relationship Id="rId121" Type="http://schemas.openxmlformats.org/officeDocument/2006/relationships/image" Target="../media/image70.png"/><Relationship Id="rId163" Type="http://schemas.openxmlformats.org/officeDocument/2006/relationships/customXml" Target="../ink/ink102.xml"/><Relationship Id="rId219" Type="http://schemas.openxmlformats.org/officeDocument/2006/relationships/image" Target="../media/image116.png"/><Relationship Id="rId230" Type="http://schemas.openxmlformats.org/officeDocument/2006/relationships/customXml" Target="../ink/ink137.xml"/><Relationship Id="rId25" Type="http://schemas.openxmlformats.org/officeDocument/2006/relationships/image" Target="../media/image41.png"/><Relationship Id="rId67" Type="http://schemas.openxmlformats.org/officeDocument/2006/relationships/customXml" Target="../ink/ink46.xml"/><Relationship Id="rId272" Type="http://schemas.openxmlformats.org/officeDocument/2006/relationships/customXml" Target="../ink/ink163.xml"/><Relationship Id="rId328" Type="http://schemas.openxmlformats.org/officeDocument/2006/relationships/customXml" Target="../ink/ink198.xml"/><Relationship Id="rId132" Type="http://schemas.openxmlformats.org/officeDocument/2006/relationships/image" Target="../media/image75.png"/><Relationship Id="rId174" Type="http://schemas.openxmlformats.org/officeDocument/2006/relationships/customXml" Target="../ink/ink109.xml"/><Relationship Id="rId220" Type="http://schemas.openxmlformats.org/officeDocument/2006/relationships/customXml" Target="../ink/ink132.xml"/><Relationship Id="rId241" Type="http://schemas.openxmlformats.org/officeDocument/2006/relationships/image" Target="../media/image127.png"/><Relationship Id="rId15" Type="http://schemas.openxmlformats.org/officeDocument/2006/relationships/image" Target="../media/image36.png"/><Relationship Id="rId36" Type="http://schemas.openxmlformats.org/officeDocument/2006/relationships/customXml" Target="../ink/ink20.xml"/><Relationship Id="rId57" Type="http://schemas.openxmlformats.org/officeDocument/2006/relationships/customXml" Target="../ink/ink38.xml"/><Relationship Id="rId262" Type="http://schemas.openxmlformats.org/officeDocument/2006/relationships/image" Target="../media/image133.png"/><Relationship Id="rId283" Type="http://schemas.openxmlformats.org/officeDocument/2006/relationships/customXml" Target="../ink/ink172.xml"/><Relationship Id="rId318" Type="http://schemas.openxmlformats.org/officeDocument/2006/relationships/customXml" Target="../ink/ink191.xml"/><Relationship Id="rId339" Type="http://schemas.openxmlformats.org/officeDocument/2006/relationships/customXml" Target="../ink/ink201.xml"/><Relationship Id="rId78" Type="http://schemas.openxmlformats.org/officeDocument/2006/relationships/customXml" Target="../ink/ink56.xml"/><Relationship Id="rId99" Type="http://schemas.openxmlformats.org/officeDocument/2006/relationships/image" Target="../media/image61.png"/><Relationship Id="rId101" Type="http://schemas.openxmlformats.org/officeDocument/2006/relationships/customXml" Target="../ink/ink68.xml"/><Relationship Id="rId122" Type="http://schemas.openxmlformats.org/officeDocument/2006/relationships/customXml" Target="../ink/ink80.xml"/><Relationship Id="rId143" Type="http://schemas.openxmlformats.org/officeDocument/2006/relationships/customXml" Target="../ink/ink91.xml"/><Relationship Id="rId164" Type="http://schemas.openxmlformats.org/officeDocument/2006/relationships/customXml" Target="../ink/ink103.xml"/><Relationship Id="rId185" Type="http://schemas.openxmlformats.org/officeDocument/2006/relationships/image" Target="../media/image99.png"/><Relationship Id="rId350" Type="http://schemas.openxmlformats.org/officeDocument/2006/relationships/image" Target="../media/image172.png"/><Relationship Id="rId9" Type="http://schemas.openxmlformats.org/officeDocument/2006/relationships/image" Target="../media/image33.png"/><Relationship Id="rId210" Type="http://schemas.openxmlformats.org/officeDocument/2006/relationships/customXml" Target="../ink/ink127.xml"/><Relationship Id="rId26" Type="http://schemas.openxmlformats.org/officeDocument/2006/relationships/customXml" Target="../ink/ink13.xml"/><Relationship Id="rId231" Type="http://schemas.openxmlformats.org/officeDocument/2006/relationships/image" Target="../media/image122.png"/><Relationship Id="rId252" Type="http://schemas.openxmlformats.org/officeDocument/2006/relationships/customXml" Target="../ink/ink152.xml"/><Relationship Id="rId273" Type="http://schemas.openxmlformats.org/officeDocument/2006/relationships/customXml" Target="../ink/ink164.xml"/><Relationship Id="rId294" Type="http://schemas.openxmlformats.org/officeDocument/2006/relationships/image" Target="../media/image145.png"/><Relationship Id="rId308" Type="http://schemas.openxmlformats.org/officeDocument/2006/relationships/image" Target="../media/image152.png"/><Relationship Id="rId329" Type="http://schemas.openxmlformats.org/officeDocument/2006/relationships/image" Target="../media/image159.png"/><Relationship Id="rId47" Type="http://schemas.openxmlformats.org/officeDocument/2006/relationships/customXml" Target="../ink/ink28.xml"/><Relationship Id="rId68" Type="http://schemas.openxmlformats.org/officeDocument/2006/relationships/customXml" Target="../ink/ink47.xml"/><Relationship Id="rId89" Type="http://schemas.openxmlformats.org/officeDocument/2006/relationships/image" Target="../media/image56.png"/><Relationship Id="rId112" Type="http://schemas.openxmlformats.org/officeDocument/2006/relationships/customXml" Target="../ink/ink75.xml"/><Relationship Id="rId133" Type="http://schemas.openxmlformats.org/officeDocument/2006/relationships/customXml" Target="../ink/ink86.xml"/><Relationship Id="rId154" Type="http://schemas.openxmlformats.org/officeDocument/2006/relationships/customXml" Target="../ink/ink97.xml"/><Relationship Id="rId175" Type="http://schemas.openxmlformats.org/officeDocument/2006/relationships/image" Target="../media/image94.png"/><Relationship Id="rId340" Type="http://schemas.openxmlformats.org/officeDocument/2006/relationships/image" Target="../media/image167.png"/><Relationship Id="rId361" Type="http://schemas.openxmlformats.org/officeDocument/2006/relationships/customXml" Target="../ink/ink215.xml"/><Relationship Id="rId196" Type="http://schemas.openxmlformats.org/officeDocument/2006/relationships/customXml" Target="../ink/ink120.xml"/><Relationship Id="rId200" Type="http://schemas.openxmlformats.org/officeDocument/2006/relationships/customXml" Target="../ink/ink122.xml"/><Relationship Id="rId16" Type="http://schemas.openxmlformats.org/officeDocument/2006/relationships/customXml" Target="../ink/ink8.xml"/><Relationship Id="rId221" Type="http://schemas.openxmlformats.org/officeDocument/2006/relationships/image" Target="../media/image117.png"/><Relationship Id="rId242" Type="http://schemas.openxmlformats.org/officeDocument/2006/relationships/customXml" Target="../ink/ink143.xml"/><Relationship Id="rId263" Type="http://schemas.openxmlformats.org/officeDocument/2006/relationships/customXml" Target="../ink/ink158.xml"/><Relationship Id="rId284" Type="http://schemas.openxmlformats.org/officeDocument/2006/relationships/image" Target="../media/image140.png"/><Relationship Id="rId319" Type="http://schemas.openxmlformats.org/officeDocument/2006/relationships/customXml" Target="../ink/ink192.xml"/><Relationship Id="rId37" Type="http://schemas.openxmlformats.org/officeDocument/2006/relationships/customXml" Target="../ink/ink21.xml"/><Relationship Id="rId58" Type="http://schemas.openxmlformats.org/officeDocument/2006/relationships/customXml" Target="../ink/ink39.xml"/><Relationship Id="rId79" Type="http://schemas.openxmlformats.org/officeDocument/2006/relationships/image" Target="../media/image51.png"/><Relationship Id="rId102" Type="http://schemas.openxmlformats.org/officeDocument/2006/relationships/image" Target="../media/image62.png"/><Relationship Id="rId123" Type="http://schemas.openxmlformats.org/officeDocument/2006/relationships/image" Target="../media/image71.png"/><Relationship Id="rId144" Type="http://schemas.openxmlformats.org/officeDocument/2006/relationships/image" Target="../media/image81.png"/><Relationship Id="rId330" Type="http://schemas.openxmlformats.org/officeDocument/2006/relationships/image" Target="../media/image160.png"/><Relationship Id="rId90" Type="http://schemas.openxmlformats.org/officeDocument/2006/relationships/customXml" Target="../ink/ink62.xml"/><Relationship Id="rId165" Type="http://schemas.openxmlformats.org/officeDocument/2006/relationships/customXml" Target="../ink/ink104.xml"/><Relationship Id="rId186" Type="http://schemas.openxmlformats.org/officeDocument/2006/relationships/customXml" Target="../ink/ink115.xml"/><Relationship Id="rId351" Type="http://schemas.openxmlformats.org/officeDocument/2006/relationships/customXml" Target="../ink/ink207.xml"/><Relationship Id="rId211" Type="http://schemas.openxmlformats.org/officeDocument/2006/relationships/image" Target="../media/image112.png"/><Relationship Id="rId232" Type="http://schemas.openxmlformats.org/officeDocument/2006/relationships/customXml" Target="../ink/ink138.xml"/><Relationship Id="rId253" Type="http://schemas.openxmlformats.org/officeDocument/2006/relationships/customXml" Target="../ink/ink153.xml"/><Relationship Id="rId274" Type="http://schemas.openxmlformats.org/officeDocument/2006/relationships/customXml" Target="../ink/ink165.xml"/><Relationship Id="rId295" Type="http://schemas.openxmlformats.org/officeDocument/2006/relationships/customXml" Target="../ink/ink178.xml"/><Relationship Id="rId309" Type="http://schemas.openxmlformats.org/officeDocument/2006/relationships/customXml" Target="../ink/ink185.xml"/><Relationship Id="rId27" Type="http://schemas.openxmlformats.org/officeDocument/2006/relationships/image" Target="../media/image42.png"/><Relationship Id="rId48" Type="http://schemas.openxmlformats.org/officeDocument/2006/relationships/customXml" Target="../ink/ink29.xml"/><Relationship Id="rId69" Type="http://schemas.openxmlformats.org/officeDocument/2006/relationships/image" Target="../media/image50.png"/><Relationship Id="rId113" Type="http://schemas.openxmlformats.org/officeDocument/2006/relationships/image" Target="../media/image66.png"/><Relationship Id="rId134" Type="http://schemas.openxmlformats.org/officeDocument/2006/relationships/image" Target="../media/image76.png"/><Relationship Id="rId320" Type="http://schemas.openxmlformats.org/officeDocument/2006/relationships/customXml" Target="../ink/ink193.xml"/><Relationship Id="rId80" Type="http://schemas.openxmlformats.org/officeDocument/2006/relationships/customXml" Target="../ink/ink57.xml"/><Relationship Id="rId155" Type="http://schemas.openxmlformats.org/officeDocument/2006/relationships/image" Target="../media/image86.png"/><Relationship Id="rId176" Type="http://schemas.openxmlformats.org/officeDocument/2006/relationships/customXml" Target="../ink/ink110.xml"/><Relationship Id="rId197" Type="http://schemas.openxmlformats.org/officeDocument/2006/relationships/image" Target="../media/image105.png"/><Relationship Id="rId341" Type="http://schemas.openxmlformats.org/officeDocument/2006/relationships/customXml" Target="../ink/ink202.xml"/><Relationship Id="rId362" Type="http://schemas.openxmlformats.org/officeDocument/2006/relationships/customXml" Target="../ink/ink216.xml"/><Relationship Id="rId201" Type="http://schemas.openxmlformats.org/officeDocument/2006/relationships/image" Target="../media/image107.png"/><Relationship Id="rId222" Type="http://schemas.openxmlformats.org/officeDocument/2006/relationships/customXml" Target="../ink/ink133.xml"/><Relationship Id="rId243" Type="http://schemas.openxmlformats.org/officeDocument/2006/relationships/image" Target="../media/image128.png"/><Relationship Id="rId264" Type="http://schemas.openxmlformats.org/officeDocument/2006/relationships/image" Target="../media/image134.png"/><Relationship Id="rId285" Type="http://schemas.openxmlformats.org/officeDocument/2006/relationships/customXml" Target="../ink/ink173.xml"/><Relationship Id="rId17" Type="http://schemas.openxmlformats.org/officeDocument/2006/relationships/image" Target="../media/image37.png"/><Relationship Id="rId38" Type="http://schemas.openxmlformats.org/officeDocument/2006/relationships/image" Target="../media/image45.png"/><Relationship Id="rId59" Type="http://schemas.openxmlformats.org/officeDocument/2006/relationships/customXml" Target="../ink/ink40.xml"/><Relationship Id="rId103" Type="http://schemas.openxmlformats.org/officeDocument/2006/relationships/customXml" Target="../ink/ink69.xml"/><Relationship Id="rId124" Type="http://schemas.openxmlformats.org/officeDocument/2006/relationships/customXml" Target="../ink/ink81.xml"/><Relationship Id="rId310" Type="http://schemas.openxmlformats.org/officeDocument/2006/relationships/image" Target="../media/image153.png"/><Relationship Id="rId70" Type="http://schemas.openxmlformats.org/officeDocument/2006/relationships/customXml" Target="../ink/ink48.xml"/><Relationship Id="rId91" Type="http://schemas.openxmlformats.org/officeDocument/2006/relationships/image" Target="../media/image57.png"/><Relationship Id="rId145" Type="http://schemas.openxmlformats.org/officeDocument/2006/relationships/customXml" Target="../ink/ink92.xml"/><Relationship Id="rId166" Type="http://schemas.openxmlformats.org/officeDocument/2006/relationships/customXml" Target="../ink/ink105.xml"/><Relationship Id="rId187" Type="http://schemas.openxmlformats.org/officeDocument/2006/relationships/image" Target="../media/image100.png"/><Relationship Id="rId331" Type="http://schemas.openxmlformats.org/officeDocument/2006/relationships/image" Target="../media/image161.png"/><Relationship Id="rId35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212" Type="http://schemas.openxmlformats.org/officeDocument/2006/relationships/customXml" Target="../ink/ink128.xml"/><Relationship Id="rId233" Type="http://schemas.openxmlformats.org/officeDocument/2006/relationships/image" Target="../media/image123.png"/><Relationship Id="rId254" Type="http://schemas.openxmlformats.org/officeDocument/2006/relationships/image" Target="../media/image129.png"/><Relationship Id="rId28" Type="http://schemas.openxmlformats.org/officeDocument/2006/relationships/customXml" Target="../ink/ink14.xml"/><Relationship Id="rId49" Type="http://schemas.openxmlformats.org/officeDocument/2006/relationships/customXml" Target="../ink/ink30.xml"/><Relationship Id="rId114" Type="http://schemas.openxmlformats.org/officeDocument/2006/relationships/customXml" Target="../ink/ink76.xml"/><Relationship Id="rId275" Type="http://schemas.openxmlformats.org/officeDocument/2006/relationships/customXml" Target="../ink/ink166.xml"/><Relationship Id="rId296" Type="http://schemas.openxmlformats.org/officeDocument/2006/relationships/image" Target="../media/image146.png"/><Relationship Id="rId300" Type="http://schemas.openxmlformats.org/officeDocument/2006/relationships/image" Target="../media/image148.png"/><Relationship Id="rId60" Type="http://schemas.openxmlformats.org/officeDocument/2006/relationships/customXml" Target="../ink/ink41.xml"/><Relationship Id="rId81" Type="http://schemas.openxmlformats.org/officeDocument/2006/relationships/image" Target="../media/image52.png"/><Relationship Id="rId135" Type="http://schemas.openxmlformats.org/officeDocument/2006/relationships/customXml" Target="../ink/ink87.xml"/><Relationship Id="rId156" Type="http://schemas.openxmlformats.org/officeDocument/2006/relationships/customXml" Target="../ink/ink98.xml"/><Relationship Id="rId177" Type="http://schemas.openxmlformats.org/officeDocument/2006/relationships/image" Target="../media/image95.png"/><Relationship Id="rId198" Type="http://schemas.openxmlformats.org/officeDocument/2006/relationships/customXml" Target="../ink/ink121.xml"/><Relationship Id="rId321" Type="http://schemas.openxmlformats.org/officeDocument/2006/relationships/customXml" Target="../ink/ink194.xml"/><Relationship Id="rId342" Type="http://schemas.openxmlformats.org/officeDocument/2006/relationships/image" Target="../media/image168.png"/><Relationship Id="rId363" Type="http://schemas.openxmlformats.org/officeDocument/2006/relationships/customXml" Target="../ink/ink217.xml"/><Relationship Id="rId202" Type="http://schemas.openxmlformats.org/officeDocument/2006/relationships/customXml" Target="../ink/ink123.xml"/><Relationship Id="rId223" Type="http://schemas.openxmlformats.org/officeDocument/2006/relationships/image" Target="../media/image118.png"/><Relationship Id="rId244" Type="http://schemas.openxmlformats.org/officeDocument/2006/relationships/customXml" Target="../ink/ink144.xml"/><Relationship Id="rId18" Type="http://schemas.openxmlformats.org/officeDocument/2006/relationships/customXml" Target="../ink/ink9.xml"/><Relationship Id="rId39" Type="http://schemas.openxmlformats.org/officeDocument/2006/relationships/customXml" Target="../ink/ink22.xml"/><Relationship Id="rId265" Type="http://schemas.openxmlformats.org/officeDocument/2006/relationships/customXml" Target="../ink/ink159.xml"/><Relationship Id="rId286" Type="http://schemas.openxmlformats.org/officeDocument/2006/relationships/image" Target="../media/image141.png"/><Relationship Id="rId50" Type="http://schemas.openxmlformats.org/officeDocument/2006/relationships/customXml" Target="../ink/ink31.xml"/><Relationship Id="rId104" Type="http://schemas.openxmlformats.org/officeDocument/2006/relationships/customXml" Target="../ink/ink70.xml"/><Relationship Id="rId125" Type="http://schemas.openxmlformats.org/officeDocument/2006/relationships/image" Target="../media/image72.png"/><Relationship Id="rId146" Type="http://schemas.openxmlformats.org/officeDocument/2006/relationships/image" Target="../media/image82.png"/><Relationship Id="rId167" Type="http://schemas.openxmlformats.org/officeDocument/2006/relationships/image" Target="../media/image90.png"/><Relationship Id="rId188" Type="http://schemas.openxmlformats.org/officeDocument/2006/relationships/customXml" Target="../ink/ink116.xml"/><Relationship Id="rId311" Type="http://schemas.openxmlformats.org/officeDocument/2006/relationships/customXml" Target="../ink/ink186.xml"/><Relationship Id="rId332" Type="http://schemas.openxmlformats.org/officeDocument/2006/relationships/image" Target="../media/image162.png"/><Relationship Id="rId353" Type="http://schemas.openxmlformats.org/officeDocument/2006/relationships/customXml" Target="../ink/ink208.xml"/><Relationship Id="rId71" Type="http://schemas.openxmlformats.org/officeDocument/2006/relationships/customXml" Target="../ink/ink49.xml"/><Relationship Id="rId92" Type="http://schemas.openxmlformats.org/officeDocument/2006/relationships/customXml" Target="../ink/ink63.xml"/><Relationship Id="rId213" Type="http://schemas.openxmlformats.org/officeDocument/2006/relationships/image" Target="../media/image113.png"/><Relationship Id="rId234" Type="http://schemas.openxmlformats.org/officeDocument/2006/relationships/customXml" Target="../ink/ink139.xml"/><Relationship Id="rId2" Type="http://schemas.openxmlformats.org/officeDocument/2006/relationships/image" Target="../media/image31.png"/><Relationship Id="rId29" Type="http://schemas.openxmlformats.org/officeDocument/2006/relationships/image" Target="../media/image43.png"/><Relationship Id="rId255" Type="http://schemas.openxmlformats.org/officeDocument/2006/relationships/customXml" Target="../ink/ink154.xml"/><Relationship Id="rId276" Type="http://schemas.openxmlformats.org/officeDocument/2006/relationships/customXml" Target="../ink/ink167.xml"/><Relationship Id="rId297" Type="http://schemas.openxmlformats.org/officeDocument/2006/relationships/customXml" Target="../ink/ink179.xml"/><Relationship Id="rId40" Type="http://schemas.openxmlformats.org/officeDocument/2006/relationships/image" Target="../media/image46.png"/><Relationship Id="rId115" Type="http://schemas.openxmlformats.org/officeDocument/2006/relationships/image" Target="../media/image67.png"/><Relationship Id="rId136" Type="http://schemas.openxmlformats.org/officeDocument/2006/relationships/image" Target="../media/image77.png"/><Relationship Id="rId157" Type="http://schemas.openxmlformats.org/officeDocument/2006/relationships/image" Target="../media/image87.png"/><Relationship Id="rId178" Type="http://schemas.openxmlformats.org/officeDocument/2006/relationships/customXml" Target="../ink/ink111.xml"/><Relationship Id="rId301" Type="http://schemas.openxmlformats.org/officeDocument/2006/relationships/customXml" Target="../ink/ink181.xml"/><Relationship Id="rId322" Type="http://schemas.openxmlformats.org/officeDocument/2006/relationships/customXml" Target="../ink/ink195.xml"/><Relationship Id="rId343" Type="http://schemas.openxmlformats.org/officeDocument/2006/relationships/customXml" Target="../ink/ink203.xml"/><Relationship Id="rId364" Type="http://schemas.openxmlformats.org/officeDocument/2006/relationships/image" Target="../media/image175.png"/><Relationship Id="rId61" Type="http://schemas.openxmlformats.org/officeDocument/2006/relationships/customXml" Target="../ink/ink42.xml"/><Relationship Id="rId82" Type="http://schemas.openxmlformats.org/officeDocument/2006/relationships/customXml" Target="../ink/ink58.xml"/><Relationship Id="rId199" Type="http://schemas.openxmlformats.org/officeDocument/2006/relationships/image" Target="../media/image106.png"/><Relationship Id="rId203" Type="http://schemas.openxmlformats.org/officeDocument/2006/relationships/image" Target="../media/image108.png"/><Relationship Id="rId19" Type="http://schemas.openxmlformats.org/officeDocument/2006/relationships/image" Target="../media/image38.png"/><Relationship Id="rId224" Type="http://schemas.openxmlformats.org/officeDocument/2006/relationships/customXml" Target="../ink/ink134.xml"/><Relationship Id="rId245" Type="http://schemas.openxmlformats.org/officeDocument/2006/relationships/customXml" Target="../ink/ink145.xml"/><Relationship Id="rId266" Type="http://schemas.openxmlformats.org/officeDocument/2006/relationships/image" Target="../media/image135.png"/><Relationship Id="rId287" Type="http://schemas.openxmlformats.org/officeDocument/2006/relationships/customXml" Target="../ink/ink174.xml"/><Relationship Id="rId30" Type="http://schemas.openxmlformats.org/officeDocument/2006/relationships/customXml" Target="../ink/ink15.xml"/><Relationship Id="rId105" Type="http://schemas.openxmlformats.org/officeDocument/2006/relationships/customXml" Target="../ink/ink71.xml"/><Relationship Id="rId126" Type="http://schemas.openxmlformats.org/officeDocument/2006/relationships/customXml" Target="../ink/ink82.xml"/><Relationship Id="rId147" Type="http://schemas.openxmlformats.org/officeDocument/2006/relationships/customXml" Target="../ink/ink93.xml"/><Relationship Id="rId168" Type="http://schemas.openxmlformats.org/officeDocument/2006/relationships/customXml" Target="../ink/ink106.xml"/><Relationship Id="rId312" Type="http://schemas.openxmlformats.org/officeDocument/2006/relationships/image" Target="../media/image154.png"/><Relationship Id="rId333" Type="http://schemas.openxmlformats.org/officeDocument/2006/relationships/image" Target="../media/image163.png"/><Relationship Id="rId354" Type="http://schemas.openxmlformats.org/officeDocument/2006/relationships/image" Target="../media/image174.png"/><Relationship Id="rId51" Type="http://schemas.openxmlformats.org/officeDocument/2006/relationships/customXml" Target="../ink/ink32.xml"/><Relationship Id="rId72" Type="http://schemas.openxmlformats.org/officeDocument/2006/relationships/customXml" Target="../ink/ink50.xml"/><Relationship Id="rId93" Type="http://schemas.openxmlformats.org/officeDocument/2006/relationships/image" Target="../media/image58.png"/><Relationship Id="rId189" Type="http://schemas.openxmlformats.org/officeDocument/2006/relationships/image" Target="../media/image101.png"/><Relationship Id="rId3" Type="http://schemas.openxmlformats.org/officeDocument/2006/relationships/image" Target="../media/image15.png"/><Relationship Id="rId214" Type="http://schemas.openxmlformats.org/officeDocument/2006/relationships/customXml" Target="../ink/ink129.xml"/><Relationship Id="rId235" Type="http://schemas.openxmlformats.org/officeDocument/2006/relationships/image" Target="../media/image124.png"/><Relationship Id="rId256" Type="http://schemas.openxmlformats.org/officeDocument/2006/relationships/image" Target="../media/image130.png"/><Relationship Id="rId277" Type="http://schemas.openxmlformats.org/officeDocument/2006/relationships/customXml" Target="../ink/ink168.xml"/><Relationship Id="rId298" Type="http://schemas.openxmlformats.org/officeDocument/2006/relationships/image" Target="../media/image147.png"/><Relationship Id="rId116" Type="http://schemas.openxmlformats.org/officeDocument/2006/relationships/customXml" Target="../ink/ink77.xml"/><Relationship Id="rId137" Type="http://schemas.openxmlformats.org/officeDocument/2006/relationships/customXml" Target="../ink/ink88.xml"/><Relationship Id="rId158" Type="http://schemas.openxmlformats.org/officeDocument/2006/relationships/customXml" Target="../ink/ink99.xml"/><Relationship Id="rId302" Type="http://schemas.openxmlformats.org/officeDocument/2006/relationships/image" Target="../media/image149.png"/><Relationship Id="rId323" Type="http://schemas.openxmlformats.org/officeDocument/2006/relationships/image" Target="../media/image156.png"/><Relationship Id="rId344" Type="http://schemas.openxmlformats.org/officeDocument/2006/relationships/image" Target="../media/image169.png"/><Relationship Id="rId20" Type="http://schemas.openxmlformats.org/officeDocument/2006/relationships/customXml" Target="../ink/ink10.xml"/><Relationship Id="rId41" Type="http://schemas.openxmlformats.org/officeDocument/2006/relationships/customXml" Target="../ink/ink23.xml"/><Relationship Id="rId62" Type="http://schemas.openxmlformats.org/officeDocument/2006/relationships/customXml" Target="../ink/ink43.xml"/><Relationship Id="rId83" Type="http://schemas.openxmlformats.org/officeDocument/2006/relationships/image" Target="../media/image53.png"/><Relationship Id="rId179" Type="http://schemas.openxmlformats.org/officeDocument/2006/relationships/image" Target="../media/image96.png"/><Relationship Id="rId365" Type="http://schemas.openxmlformats.org/officeDocument/2006/relationships/customXml" Target="../ink/ink218.xml"/><Relationship Id="rId190" Type="http://schemas.openxmlformats.org/officeDocument/2006/relationships/customXml" Target="../ink/ink117.xml"/><Relationship Id="rId204" Type="http://schemas.openxmlformats.org/officeDocument/2006/relationships/customXml" Target="../ink/ink124.xml"/><Relationship Id="rId225" Type="http://schemas.openxmlformats.org/officeDocument/2006/relationships/image" Target="../media/image119.png"/><Relationship Id="rId246" Type="http://schemas.openxmlformats.org/officeDocument/2006/relationships/customXml" Target="../ink/ink146.xml"/><Relationship Id="rId267" Type="http://schemas.openxmlformats.org/officeDocument/2006/relationships/customXml" Target="../ink/ink160.xml"/><Relationship Id="rId288" Type="http://schemas.openxmlformats.org/officeDocument/2006/relationships/image" Target="../media/image142.png"/><Relationship Id="rId106" Type="http://schemas.openxmlformats.org/officeDocument/2006/relationships/customXml" Target="../ink/ink72.xml"/><Relationship Id="rId127" Type="http://schemas.openxmlformats.org/officeDocument/2006/relationships/image" Target="../media/image73.png"/><Relationship Id="rId313" Type="http://schemas.openxmlformats.org/officeDocument/2006/relationships/customXml" Target="../ink/ink187.xml"/><Relationship Id="rId10" Type="http://schemas.openxmlformats.org/officeDocument/2006/relationships/customXml" Target="../ink/ink5.xml"/><Relationship Id="rId31" Type="http://schemas.openxmlformats.org/officeDocument/2006/relationships/image" Target="../media/image44.png"/><Relationship Id="rId52" Type="http://schemas.openxmlformats.org/officeDocument/2006/relationships/customXml" Target="../ink/ink33.xml"/><Relationship Id="rId73" Type="http://schemas.openxmlformats.org/officeDocument/2006/relationships/customXml" Target="../ink/ink51.xml"/><Relationship Id="rId94" Type="http://schemas.openxmlformats.org/officeDocument/2006/relationships/customXml" Target="../ink/ink64.xml"/><Relationship Id="rId148" Type="http://schemas.openxmlformats.org/officeDocument/2006/relationships/image" Target="../media/image83.png"/><Relationship Id="rId169" Type="http://schemas.openxmlformats.org/officeDocument/2006/relationships/image" Target="../media/image91.png"/><Relationship Id="rId334" Type="http://schemas.openxmlformats.org/officeDocument/2006/relationships/image" Target="../media/image164.png"/><Relationship Id="rId355" Type="http://schemas.openxmlformats.org/officeDocument/2006/relationships/customXml" Target="../ink/ink209.xml"/><Relationship Id="rId4" Type="http://schemas.openxmlformats.org/officeDocument/2006/relationships/customXml" Target="../ink/ink1.xml"/><Relationship Id="rId180" Type="http://schemas.openxmlformats.org/officeDocument/2006/relationships/customXml" Target="../ink/ink112.xml"/><Relationship Id="rId215" Type="http://schemas.openxmlformats.org/officeDocument/2006/relationships/image" Target="../media/image114.png"/><Relationship Id="rId236" Type="http://schemas.openxmlformats.org/officeDocument/2006/relationships/customXml" Target="../ink/ink140.xml"/><Relationship Id="rId257" Type="http://schemas.openxmlformats.org/officeDocument/2006/relationships/customXml" Target="../ink/ink155.xml"/><Relationship Id="rId278" Type="http://schemas.openxmlformats.org/officeDocument/2006/relationships/customXml" Target="../ink/ink169.xml"/><Relationship Id="rId303" Type="http://schemas.openxmlformats.org/officeDocument/2006/relationships/customXml" Target="../ink/ink182.xml"/><Relationship Id="rId42" Type="http://schemas.openxmlformats.org/officeDocument/2006/relationships/customXml" Target="../ink/ink24.xml"/><Relationship Id="rId84" Type="http://schemas.openxmlformats.org/officeDocument/2006/relationships/customXml" Target="../ink/ink59.xml"/><Relationship Id="rId138" Type="http://schemas.openxmlformats.org/officeDocument/2006/relationships/image" Target="../media/image78.png"/><Relationship Id="rId345" Type="http://schemas.openxmlformats.org/officeDocument/2006/relationships/customXml" Target="../ink/ink204.xml"/><Relationship Id="rId191" Type="http://schemas.openxmlformats.org/officeDocument/2006/relationships/image" Target="../media/image102.png"/><Relationship Id="rId205" Type="http://schemas.openxmlformats.org/officeDocument/2006/relationships/image" Target="../media/image109.png"/><Relationship Id="rId247" Type="http://schemas.openxmlformats.org/officeDocument/2006/relationships/customXml" Target="../ink/ink147.xml"/><Relationship Id="rId107" Type="http://schemas.openxmlformats.org/officeDocument/2006/relationships/image" Target="../media/image63.png"/><Relationship Id="rId289" Type="http://schemas.openxmlformats.org/officeDocument/2006/relationships/customXml" Target="../ink/ink175.xml"/><Relationship Id="rId11" Type="http://schemas.openxmlformats.org/officeDocument/2006/relationships/image" Target="../media/image34.png"/><Relationship Id="rId53" Type="http://schemas.openxmlformats.org/officeDocument/2006/relationships/customXml" Target="../ink/ink34.xml"/><Relationship Id="rId149" Type="http://schemas.openxmlformats.org/officeDocument/2006/relationships/customXml" Target="../ink/ink94.xml"/><Relationship Id="rId314" Type="http://schemas.openxmlformats.org/officeDocument/2006/relationships/customXml" Target="../ink/ink188.xml"/><Relationship Id="rId356" Type="http://schemas.openxmlformats.org/officeDocument/2006/relationships/customXml" Target="../ink/ink210.xml"/><Relationship Id="rId95" Type="http://schemas.openxmlformats.org/officeDocument/2006/relationships/image" Target="../media/image59.png"/><Relationship Id="rId160" Type="http://schemas.openxmlformats.org/officeDocument/2006/relationships/image" Target="../media/image88.png"/><Relationship Id="rId216" Type="http://schemas.openxmlformats.org/officeDocument/2006/relationships/customXml" Target="../ink/ink130.xml"/><Relationship Id="rId258" Type="http://schemas.openxmlformats.org/officeDocument/2006/relationships/image" Target="../media/image131.png"/><Relationship Id="rId22" Type="http://schemas.openxmlformats.org/officeDocument/2006/relationships/customXml" Target="../ink/ink11.xml"/><Relationship Id="rId64" Type="http://schemas.openxmlformats.org/officeDocument/2006/relationships/image" Target="../media/image48.png"/><Relationship Id="rId118" Type="http://schemas.openxmlformats.org/officeDocument/2006/relationships/customXml" Target="../ink/ink78.xml"/><Relationship Id="rId325" Type="http://schemas.openxmlformats.org/officeDocument/2006/relationships/image" Target="../media/image157.png"/><Relationship Id="rId171" Type="http://schemas.openxmlformats.org/officeDocument/2006/relationships/image" Target="../media/image92.png"/><Relationship Id="rId227" Type="http://schemas.openxmlformats.org/officeDocument/2006/relationships/image" Target="../media/image120.png"/><Relationship Id="rId269" Type="http://schemas.openxmlformats.org/officeDocument/2006/relationships/customXml" Target="../ink/ink161.xml"/><Relationship Id="rId33" Type="http://schemas.openxmlformats.org/officeDocument/2006/relationships/customXml" Target="../ink/ink17.xml"/><Relationship Id="rId129" Type="http://schemas.openxmlformats.org/officeDocument/2006/relationships/customXml" Target="../ink/ink84.xml"/><Relationship Id="rId280" Type="http://schemas.openxmlformats.org/officeDocument/2006/relationships/image" Target="../media/image138.png"/><Relationship Id="rId336" Type="http://schemas.openxmlformats.org/officeDocument/2006/relationships/image" Target="../media/image165.png"/><Relationship Id="rId75" Type="http://schemas.openxmlformats.org/officeDocument/2006/relationships/customXml" Target="../ink/ink53.xml"/><Relationship Id="rId140" Type="http://schemas.openxmlformats.org/officeDocument/2006/relationships/image" Target="../media/image79.png"/><Relationship Id="rId182" Type="http://schemas.openxmlformats.org/officeDocument/2006/relationships/customXml" Target="../ink/ink113.xml"/><Relationship Id="rId6" Type="http://schemas.openxmlformats.org/officeDocument/2006/relationships/customXml" Target="../ink/ink2.xml"/><Relationship Id="rId238" Type="http://schemas.openxmlformats.org/officeDocument/2006/relationships/customXml" Target="../ink/ink141.xml"/><Relationship Id="rId291" Type="http://schemas.openxmlformats.org/officeDocument/2006/relationships/customXml" Target="../ink/ink176.xml"/><Relationship Id="rId305" Type="http://schemas.openxmlformats.org/officeDocument/2006/relationships/customXml" Target="../ink/ink183.xml"/><Relationship Id="rId347" Type="http://schemas.openxmlformats.org/officeDocument/2006/relationships/customXml" Target="../ink/ink205.xml"/><Relationship Id="rId44" Type="http://schemas.openxmlformats.org/officeDocument/2006/relationships/image" Target="../media/image47.png"/><Relationship Id="rId86" Type="http://schemas.openxmlformats.org/officeDocument/2006/relationships/customXml" Target="../ink/ink60.xml"/><Relationship Id="rId151" Type="http://schemas.openxmlformats.org/officeDocument/2006/relationships/customXml" Target="../ink/ink95.xml"/><Relationship Id="rId193" Type="http://schemas.openxmlformats.org/officeDocument/2006/relationships/image" Target="../media/image103.png"/><Relationship Id="rId207" Type="http://schemas.openxmlformats.org/officeDocument/2006/relationships/image" Target="../media/image110.png"/><Relationship Id="rId249" Type="http://schemas.openxmlformats.org/officeDocument/2006/relationships/customXml" Target="../ink/ink149.xml"/><Relationship Id="rId13" Type="http://schemas.openxmlformats.org/officeDocument/2006/relationships/image" Target="../media/image35.png"/><Relationship Id="rId109" Type="http://schemas.openxmlformats.org/officeDocument/2006/relationships/image" Target="../media/image64.png"/><Relationship Id="rId260" Type="http://schemas.openxmlformats.org/officeDocument/2006/relationships/image" Target="../media/image132.png"/><Relationship Id="rId316" Type="http://schemas.openxmlformats.org/officeDocument/2006/relationships/customXml" Target="../ink/ink189.xml"/><Relationship Id="rId55" Type="http://schemas.openxmlformats.org/officeDocument/2006/relationships/customXml" Target="../ink/ink36.xml"/><Relationship Id="rId97" Type="http://schemas.openxmlformats.org/officeDocument/2006/relationships/image" Target="../media/image60.png"/><Relationship Id="rId120" Type="http://schemas.openxmlformats.org/officeDocument/2006/relationships/customXml" Target="../ink/ink79.xml"/><Relationship Id="rId358" Type="http://schemas.openxmlformats.org/officeDocument/2006/relationships/customXml" Target="../ink/ink212.xml"/><Relationship Id="rId162" Type="http://schemas.openxmlformats.org/officeDocument/2006/relationships/image" Target="../media/image89.png"/><Relationship Id="rId218" Type="http://schemas.openxmlformats.org/officeDocument/2006/relationships/customXml" Target="../ink/ink131.xml"/><Relationship Id="rId271" Type="http://schemas.openxmlformats.org/officeDocument/2006/relationships/customXml" Target="../ink/ink162.xml"/><Relationship Id="rId24" Type="http://schemas.openxmlformats.org/officeDocument/2006/relationships/customXml" Target="../ink/ink12.xml"/><Relationship Id="rId66" Type="http://schemas.openxmlformats.org/officeDocument/2006/relationships/image" Target="../media/image49.png"/><Relationship Id="rId131" Type="http://schemas.openxmlformats.org/officeDocument/2006/relationships/customXml" Target="../ink/ink85.xml"/><Relationship Id="rId327" Type="http://schemas.openxmlformats.org/officeDocument/2006/relationships/image" Target="../media/image158.png"/><Relationship Id="rId173" Type="http://schemas.openxmlformats.org/officeDocument/2006/relationships/image" Target="../media/image93.png"/><Relationship Id="rId229" Type="http://schemas.openxmlformats.org/officeDocument/2006/relationships/image" Target="../media/image121.png"/><Relationship Id="rId240" Type="http://schemas.openxmlformats.org/officeDocument/2006/relationships/customXml" Target="../ink/ink142.xml"/><Relationship Id="rId35" Type="http://schemas.openxmlformats.org/officeDocument/2006/relationships/customXml" Target="../ink/ink19.xml"/><Relationship Id="rId77" Type="http://schemas.openxmlformats.org/officeDocument/2006/relationships/customXml" Target="../ink/ink55.xml"/><Relationship Id="rId100" Type="http://schemas.openxmlformats.org/officeDocument/2006/relationships/customXml" Target="../ink/ink67.xml"/><Relationship Id="rId282" Type="http://schemas.openxmlformats.org/officeDocument/2006/relationships/image" Target="../media/image139.png"/><Relationship Id="rId338" Type="http://schemas.openxmlformats.org/officeDocument/2006/relationships/image" Target="../media/image166.png"/><Relationship Id="rId8" Type="http://schemas.openxmlformats.org/officeDocument/2006/relationships/customXml" Target="../ink/ink4.xml"/><Relationship Id="rId142" Type="http://schemas.openxmlformats.org/officeDocument/2006/relationships/image" Target="../media/image80.png"/><Relationship Id="rId184" Type="http://schemas.openxmlformats.org/officeDocument/2006/relationships/customXml" Target="../ink/ink114.xml"/><Relationship Id="rId251" Type="http://schemas.openxmlformats.org/officeDocument/2006/relationships/customXml" Target="../ink/ink151.xml"/><Relationship Id="rId46" Type="http://schemas.openxmlformats.org/officeDocument/2006/relationships/customXml" Target="../ink/ink27.xml"/><Relationship Id="rId293" Type="http://schemas.openxmlformats.org/officeDocument/2006/relationships/customXml" Target="../ink/ink177.xml"/><Relationship Id="rId307" Type="http://schemas.openxmlformats.org/officeDocument/2006/relationships/customXml" Target="../ink/ink184.xml"/><Relationship Id="rId349" Type="http://schemas.openxmlformats.org/officeDocument/2006/relationships/customXml" Target="../ink/ink206.xml"/><Relationship Id="rId88" Type="http://schemas.openxmlformats.org/officeDocument/2006/relationships/customXml" Target="../ink/ink61.xml"/><Relationship Id="rId111" Type="http://schemas.openxmlformats.org/officeDocument/2006/relationships/image" Target="../media/image65.png"/><Relationship Id="rId153" Type="http://schemas.openxmlformats.org/officeDocument/2006/relationships/customXml" Target="../ink/ink96.xml"/><Relationship Id="rId195" Type="http://schemas.openxmlformats.org/officeDocument/2006/relationships/image" Target="../media/image104.png"/><Relationship Id="rId209" Type="http://schemas.openxmlformats.org/officeDocument/2006/relationships/image" Target="../media/image111.png"/><Relationship Id="rId360" Type="http://schemas.openxmlformats.org/officeDocument/2006/relationships/customXml" Target="../ink/ink2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microsoft.com/office/2014/relationships/chartEx" Target="../charts/chartEx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3.png"/><Relationship Id="rId18" Type="http://schemas.openxmlformats.org/officeDocument/2006/relationships/image" Target="../media/image19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12" Type="http://schemas.openxmlformats.org/officeDocument/2006/relationships/image" Target="../media/image192.png"/><Relationship Id="rId17" Type="http://schemas.openxmlformats.org/officeDocument/2006/relationships/image" Target="../media/image197.png"/><Relationship Id="rId2" Type="http://schemas.openxmlformats.org/officeDocument/2006/relationships/image" Target="../media/image15.png"/><Relationship Id="rId16" Type="http://schemas.openxmlformats.org/officeDocument/2006/relationships/image" Target="../media/image196.png"/><Relationship Id="rId20" Type="http://schemas.openxmlformats.org/officeDocument/2006/relationships/image" Target="../media/image20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19" Type="http://schemas.openxmlformats.org/officeDocument/2006/relationships/image" Target="../media/image199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Relationship Id="rId14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8.png"/><Relationship Id="rId4" Type="http://schemas.openxmlformats.org/officeDocument/2006/relationships/image" Target="../media/image20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10.png"/><Relationship Id="rId12" Type="http://schemas.openxmlformats.org/officeDocument/2006/relationships/image" Target="../media/image214.png"/><Relationship Id="rId17" Type="http://schemas.openxmlformats.org/officeDocument/2006/relationships/image" Target="../media/image219.jpg"/><Relationship Id="rId2" Type="http://schemas.openxmlformats.org/officeDocument/2006/relationships/image" Target="../media/image15.png"/><Relationship Id="rId16" Type="http://schemas.openxmlformats.org/officeDocument/2006/relationships/image" Target="../media/image21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213.png"/><Relationship Id="rId5" Type="http://schemas.openxmlformats.org/officeDocument/2006/relationships/image" Target="../media/image208.jpg"/><Relationship Id="rId15" Type="http://schemas.openxmlformats.org/officeDocument/2006/relationships/image" Target="../media/image217.jpg"/><Relationship Id="rId10" Type="http://schemas.openxmlformats.org/officeDocument/2006/relationships/image" Target="../media/image212.png"/><Relationship Id="rId4" Type="http://schemas.openxmlformats.org/officeDocument/2006/relationships/image" Target="../media/image207.jp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jpg"/><Relationship Id="rId13" Type="http://schemas.openxmlformats.org/officeDocument/2006/relationships/image" Target="../media/image230.jpg"/><Relationship Id="rId3" Type="http://schemas.openxmlformats.org/officeDocument/2006/relationships/image" Target="../media/image220.jpg"/><Relationship Id="rId7" Type="http://schemas.openxmlformats.org/officeDocument/2006/relationships/image" Target="../media/image224.jpg"/><Relationship Id="rId12" Type="http://schemas.openxmlformats.org/officeDocument/2006/relationships/image" Target="../media/image22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3.jpg"/><Relationship Id="rId11" Type="http://schemas.openxmlformats.org/officeDocument/2006/relationships/image" Target="../media/image228.jpg"/><Relationship Id="rId5" Type="http://schemas.openxmlformats.org/officeDocument/2006/relationships/image" Target="../media/image222.jpg"/><Relationship Id="rId15" Type="http://schemas.openxmlformats.org/officeDocument/2006/relationships/image" Target="../media/image26.png"/><Relationship Id="rId10" Type="http://schemas.openxmlformats.org/officeDocument/2006/relationships/image" Target="../media/image227.jpg"/><Relationship Id="rId4" Type="http://schemas.openxmlformats.org/officeDocument/2006/relationships/image" Target="../media/image221.jpg"/><Relationship Id="rId9" Type="http://schemas.openxmlformats.org/officeDocument/2006/relationships/image" Target="../media/image226.jpg"/><Relationship Id="rId14" Type="http://schemas.openxmlformats.org/officeDocument/2006/relationships/image" Target="../media/image23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g"/><Relationship Id="rId13" Type="http://schemas.openxmlformats.org/officeDocument/2006/relationships/image" Target="../media/image15.png"/><Relationship Id="rId3" Type="http://schemas.openxmlformats.org/officeDocument/2006/relationships/image" Target="../media/image233.jpg"/><Relationship Id="rId7" Type="http://schemas.openxmlformats.org/officeDocument/2006/relationships/image" Target="../media/image237.jpg"/><Relationship Id="rId12" Type="http://schemas.openxmlformats.org/officeDocument/2006/relationships/image" Target="../media/image242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6.jpg"/><Relationship Id="rId11" Type="http://schemas.openxmlformats.org/officeDocument/2006/relationships/image" Target="../media/image241.jpg"/><Relationship Id="rId5" Type="http://schemas.openxmlformats.org/officeDocument/2006/relationships/image" Target="../media/image235.jpg"/><Relationship Id="rId10" Type="http://schemas.openxmlformats.org/officeDocument/2006/relationships/image" Target="../media/image240.jpg"/><Relationship Id="rId4" Type="http://schemas.openxmlformats.org/officeDocument/2006/relationships/image" Target="../media/image234.jpg"/><Relationship Id="rId9" Type="http://schemas.openxmlformats.org/officeDocument/2006/relationships/image" Target="../media/image239.jpg"/><Relationship Id="rId1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g"/><Relationship Id="rId13" Type="http://schemas.openxmlformats.org/officeDocument/2006/relationships/image" Target="../media/image253.jpg"/><Relationship Id="rId3" Type="http://schemas.openxmlformats.org/officeDocument/2006/relationships/image" Target="../media/image243.jpg"/><Relationship Id="rId7" Type="http://schemas.openxmlformats.org/officeDocument/2006/relationships/image" Target="../media/image247.jpg"/><Relationship Id="rId12" Type="http://schemas.openxmlformats.org/officeDocument/2006/relationships/image" Target="../media/image25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6.jpg"/><Relationship Id="rId11" Type="http://schemas.openxmlformats.org/officeDocument/2006/relationships/image" Target="../media/image251.jpg"/><Relationship Id="rId5" Type="http://schemas.openxmlformats.org/officeDocument/2006/relationships/image" Target="../media/image245.jpg"/><Relationship Id="rId15" Type="http://schemas.openxmlformats.org/officeDocument/2006/relationships/image" Target="../media/image255.png"/><Relationship Id="rId10" Type="http://schemas.openxmlformats.org/officeDocument/2006/relationships/image" Target="../media/image250.jpg"/><Relationship Id="rId4" Type="http://schemas.openxmlformats.org/officeDocument/2006/relationships/image" Target="../media/image244.jpg"/><Relationship Id="rId9" Type="http://schemas.openxmlformats.org/officeDocument/2006/relationships/image" Target="../media/image249.jpg"/><Relationship Id="rId14" Type="http://schemas.openxmlformats.org/officeDocument/2006/relationships/image" Target="../media/image25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g"/><Relationship Id="rId13" Type="http://schemas.openxmlformats.org/officeDocument/2006/relationships/image" Target="../media/image269.jpg"/><Relationship Id="rId3" Type="http://schemas.openxmlformats.org/officeDocument/2006/relationships/image" Target="../media/image259.jpg"/><Relationship Id="rId7" Type="http://schemas.openxmlformats.org/officeDocument/2006/relationships/image" Target="../media/image263.jpg"/><Relationship Id="rId12" Type="http://schemas.openxmlformats.org/officeDocument/2006/relationships/image" Target="../media/image268.jp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2.jpg"/><Relationship Id="rId11" Type="http://schemas.openxmlformats.org/officeDocument/2006/relationships/image" Target="../media/image267.jpg"/><Relationship Id="rId5" Type="http://schemas.openxmlformats.org/officeDocument/2006/relationships/image" Target="../media/image261.jpg"/><Relationship Id="rId15" Type="http://schemas.openxmlformats.org/officeDocument/2006/relationships/image" Target="../media/image205.png"/><Relationship Id="rId10" Type="http://schemas.openxmlformats.org/officeDocument/2006/relationships/image" Target="../media/image266.jpg"/><Relationship Id="rId4" Type="http://schemas.openxmlformats.org/officeDocument/2006/relationships/image" Target="../media/image260.jpg"/><Relationship Id="rId9" Type="http://schemas.openxmlformats.org/officeDocument/2006/relationships/image" Target="../media/image265.jpg"/><Relationship Id="rId1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g"/><Relationship Id="rId13" Type="http://schemas.openxmlformats.org/officeDocument/2006/relationships/image" Target="../media/image281.jpg"/><Relationship Id="rId3" Type="http://schemas.openxmlformats.org/officeDocument/2006/relationships/image" Target="../media/image205.png"/><Relationship Id="rId7" Type="http://schemas.openxmlformats.org/officeDocument/2006/relationships/image" Target="../media/image275.jpg"/><Relationship Id="rId12" Type="http://schemas.openxmlformats.org/officeDocument/2006/relationships/image" Target="../media/image28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4.jpg"/><Relationship Id="rId11" Type="http://schemas.openxmlformats.org/officeDocument/2006/relationships/image" Target="../media/image279.jpg"/><Relationship Id="rId5" Type="http://schemas.openxmlformats.org/officeDocument/2006/relationships/image" Target="../media/image273.jpg"/><Relationship Id="rId15" Type="http://schemas.openxmlformats.org/officeDocument/2006/relationships/image" Target="../media/image283.jpg"/><Relationship Id="rId10" Type="http://schemas.openxmlformats.org/officeDocument/2006/relationships/image" Target="../media/image278.jpg"/><Relationship Id="rId4" Type="http://schemas.openxmlformats.org/officeDocument/2006/relationships/image" Target="../media/image272.jpg"/><Relationship Id="rId9" Type="http://schemas.openxmlformats.org/officeDocument/2006/relationships/image" Target="../media/image277.jpg"/><Relationship Id="rId14" Type="http://schemas.openxmlformats.org/officeDocument/2006/relationships/image" Target="../media/image28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7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9.png"/><Relationship Id="rId7" Type="http://schemas.openxmlformats.org/officeDocument/2006/relationships/image" Target="../media/image293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png"/><Relationship Id="rId11" Type="http://schemas.openxmlformats.org/officeDocument/2006/relationships/image" Target="../media/image296.png"/><Relationship Id="rId5" Type="http://schemas.openxmlformats.org/officeDocument/2006/relationships/image" Target="../media/image291.png"/><Relationship Id="rId10" Type="http://schemas.openxmlformats.org/officeDocument/2006/relationships/image" Target="../media/image15.png"/><Relationship Id="rId4" Type="http://schemas.openxmlformats.org/officeDocument/2006/relationships/image" Target="../media/image290.png"/><Relationship Id="rId9" Type="http://schemas.openxmlformats.org/officeDocument/2006/relationships/image" Target="../media/image2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3" Type="http://schemas.openxmlformats.org/officeDocument/2006/relationships/image" Target="../media/image15.png"/><Relationship Id="rId7" Type="http://schemas.openxmlformats.org/officeDocument/2006/relationships/image" Target="../media/image301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0" Type="http://schemas.openxmlformats.org/officeDocument/2006/relationships/image" Target="../media/image304.png"/><Relationship Id="rId4" Type="http://schemas.openxmlformats.org/officeDocument/2006/relationships/image" Target="../media/image298.png"/><Relationship Id="rId9" Type="http://schemas.openxmlformats.org/officeDocument/2006/relationships/image" Target="../media/image30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5.png"/><Relationship Id="rId4" Type="http://schemas.openxmlformats.org/officeDocument/2006/relationships/image" Target="../media/image30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312.png"/><Relationship Id="rId2" Type="http://schemas.openxmlformats.org/officeDocument/2006/relationships/image" Target="../media/image3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1.png"/><Relationship Id="rId5" Type="http://schemas.openxmlformats.org/officeDocument/2006/relationships/hyperlink" Target="https://metric.vn/insights/" TargetMode="External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4.png"/><Relationship Id="rId18" Type="http://schemas.openxmlformats.org/officeDocument/2006/relationships/image" Target="../media/image329.png"/><Relationship Id="rId26" Type="http://schemas.openxmlformats.org/officeDocument/2006/relationships/image" Target="../media/image337.png"/><Relationship Id="rId39" Type="http://schemas.openxmlformats.org/officeDocument/2006/relationships/image" Target="../media/image255.png"/><Relationship Id="rId21" Type="http://schemas.openxmlformats.org/officeDocument/2006/relationships/image" Target="../media/image332.png"/><Relationship Id="rId34" Type="http://schemas.openxmlformats.org/officeDocument/2006/relationships/image" Target="../media/image345.png"/><Relationship Id="rId7" Type="http://schemas.openxmlformats.org/officeDocument/2006/relationships/image" Target="../media/image318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5" Type="http://schemas.openxmlformats.org/officeDocument/2006/relationships/image" Target="../media/image336.png"/><Relationship Id="rId33" Type="http://schemas.openxmlformats.org/officeDocument/2006/relationships/image" Target="../media/image344.png"/><Relationship Id="rId38" Type="http://schemas.openxmlformats.org/officeDocument/2006/relationships/image" Target="../media/image349.png"/><Relationship Id="rId2" Type="http://schemas.openxmlformats.org/officeDocument/2006/relationships/image" Target="../media/image313.png"/><Relationship Id="rId16" Type="http://schemas.openxmlformats.org/officeDocument/2006/relationships/image" Target="../media/image327.png"/><Relationship Id="rId20" Type="http://schemas.openxmlformats.org/officeDocument/2006/relationships/image" Target="../media/image331.png"/><Relationship Id="rId29" Type="http://schemas.openxmlformats.org/officeDocument/2006/relationships/image" Target="../media/image3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7.png"/><Relationship Id="rId11" Type="http://schemas.openxmlformats.org/officeDocument/2006/relationships/image" Target="../media/image322.png"/><Relationship Id="rId24" Type="http://schemas.openxmlformats.org/officeDocument/2006/relationships/image" Target="../media/image335.png"/><Relationship Id="rId32" Type="http://schemas.openxmlformats.org/officeDocument/2006/relationships/image" Target="../media/image343.png"/><Relationship Id="rId37" Type="http://schemas.openxmlformats.org/officeDocument/2006/relationships/image" Target="../media/image348.png"/><Relationship Id="rId40" Type="http://schemas.openxmlformats.org/officeDocument/2006/relationships/image" Target="../media/image15.png"/><Relationship Id="rId5" Type="http://schemas.openxmlformats.org/officeDocument/2006/relationships/image" Target="../media/image316.png"/><Relationship Id="rId15" Type="http://schemas.openxmlformats.org/officeDocument/2006/relationships/image" Target="../media/image326.png"/><Relationship Id="rId23" Type="http://schemas.openxmlformats.org/officeDocument/2006/relationships/image" Target="../media/image334.png"/><Relationship Id="rId28" Type="http://schemas.openxmlformats.org/officeDocument/2006/relationships/image" Target="../media/image339.jpg"/><Relationship Id="rId36" Type="http://schemas.openxmlformats.org/officeDocument/2006/relationships/image" Target="../media/image347.png"/><Relationship Id="rId10" Type="http://schemas.openxmlformats.org/officeDocument/2006/relationships/image" Target="../media/image321.png"/><Relationship Id="rId19" Type="http://schemas.openxmlformats.org/officeDocument/2006/relationships/image" Target="../media/image330.png"/><Relationship Id="rId31" Type="http://schemas.openxmlformats.org/officeDocument/2006/relationships/image" Target="../media/image342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Relationship Id="rId22" Type="http://schemas.openxmlformats.org/officeDocument/2006/relationships/image" Target="../media/image333.png"/><Relationship Id="rId27" Type="http://schemas.openxmlformats.org/officeDocument/2006/relationships/image" Target="../media/image338.png"/><Relationship Id="rId30" Type="http://schemas.openxmlformats.org/officeDocument/2006/relationships/image" Target="../media/image341.png"/><Relationship Id="rId35" Type="http://schemas.openxmlformats.org/officeDocument/2006/relationships/image" Target="../media/image346.png"/><Relationship Id="rId8" Type="http://schemas.openxmlformats.org/officeDocument/2006/relationships/image" Target="../media/image319.png"/><Relationship Id="rId3" Type="http://schemas.openxmlformats.org/officeDocument/2006/relationships/image" Target="../media/image3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mailto:info@metric.vn" TargetMode="External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3.png"/><Relationship Id="rId5" Type="http://schemas.openxmlformats.org/officeDocument/2006/relationships/image" Target="../media/image352.png"/><Relationship Id="rId4" Type="http://schemas.openxmlformats.org/officeDocument/2006/relationships/image" Target="../media/image3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1886" y="971168"/>
            <a:ext cx="2506980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5" dirty="0">
                <a:solidFill>
                  <a:srgbClr val="1B1A49"/>
                </a:solidFill>
                <a:latin typeface="Arial"/>
                <a:cs typeface="Arial"/>
              </a:rPr>
              <a:t>BÁO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40" dirty="0">
                <a:solidFill>
                  <a:srgbClr val="1B1A49"/>
                </a:solidFill>
                <a:latin typeface="Arial"/>
                <a:cs typeface="Arial"/>
              </a:rPr>
              <a:t>CÁO</a:t>
            </a:r>
            <a:r>
              <a:rPr sz="1100" b="1" spc="-3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B1A49"/>
                </a:solidFill>
                <a:latin typeface="Arial"/>
                <a:cs typeface="Arial"/>
              </a:rPr>
              <a:t>TỔNG</a:t>
            </a:r>
            <a:r>
              <a:rPr sz="1100" b="1" spc="-3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30" dirty="0">
                <a:solidFill>
                  <a:srgbClr val="1B1A49"/>
                </a:solidFill>
                <a:latin typeface="Arial"/>
                <a:cs typeface="Arial"/>
              </a:rPr>
              <a:t>QUAN</a:t>
            </a:r>
            <a:r>
              <a:rPr sz="1100" b="1" spc="-1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15" dirty="0">
                <a:solidFill>
                  <a:srgbClr val="1B1A49"/>
                </a:solidFill>
                <a:latin typeface="Arial"/>
                <a:cs typeface="Arial"/>
              </a:rPr>
              <a:t>THỊ</a:t>
            </a:r>
            <a:r>
              <a:rPr sz="1100" b="1" spc="-3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5" dirty="0">
                <a:solidFill>
                  <a:srgbClr val="1B1A49"/>
                </a:solidFill>
                <a:latin typeface="Arial"/>
                <a:cs typeface="Arial"/>
              </a:rPr>
              <a:t>TRƯỜNG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42302" y="1244726"/>
            <a:ext cx="570230" cy="287655"/>
            <a:chOff x="442302" y="1244726"/>
            <a:chExt cx="570230" cy="287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302" y="1244726"/>
              <a:ext cx="386130" cy="2876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162" y="1308734"/>
              <a:ext cx="165785" cy="22364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5237" y="1244726"/>
            <a:ext cx="584835" cy="287655"/>
            <a:chOff x="1115237" y="1244726"/>
            <a:chExt cx="584835" cy="2876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237" y="1244726"/>
              <a:ext cx="363931" cy="287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601" y="1311782"/>
              <a:ext cx="193040" cy="21755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24586" y="1689480"/>
            <a:ext cx="2050414" cy="1077595"/>
            <a:chOff x="424586" y="1689480"/>
            <a:chExt cx="2050414" cy="10775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695" y="1689480"/>
              <a:ext cx="2044026" cy="2955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584" y="2009393"/>
              <a:ext cx="1268564" cy="3672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586" y="2418206"/>
              <a:ext cx="1445615" cy="3486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1886" y="2821888"/>
            <a:ext cx="166243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100"/>
              </a:spcBef>
            </a:pPr>
            <a:r>
              <a:rPr sz="1100" b="1" spc="40" dirty="0">
                <a:solidFill>
                  <a:srgbClr val="1B1A49"/>
                </a:solidFill>
                <a:latin typeface="Arial"/>
                <a:cs typeface="Arial"/>
              </a:rPr>
              <a:t>NỬA</a:t>
            </a:r>
            <a:r>
              <a:rPr sz="1100" b="1" spc="-3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5" dirty="0">
                <a:solidFill>
                  <a:srgbClr val="1B1A49"/>
                </a:solidFill>
                <a:latin typeface="Arial"/>
                <a:cs typeface="Arial"/>
              </a:rPr>
              <a:t>ĐẦU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60" dirty="0">
                <a:solidFill>
                  <a:srgbClr val="1B1A49"/>
                </a:solidFill>
                <a:latin typeface="Arial"/>
                <a:cs typeface="Arial"/>
              </a:rPr>
              <a:t>NĂM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15" dirty="0">
                <a:solidFill>
                  <a:srgbClr val="1B1A49"/>
                </a:solidFill>
                <a:latin typeface="Arial"/>
                <a:cs typeface="Arial"/>
              </a:rPr>
              <a:t>2023</a:t>
            </a:r>
            <a:r>
              <a:rPr sz="1100" b="1" spc="-7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B1A49"/>
                </a:solidFill>
                <a:latin typeface="Arial"/>
                <a:cs typeface="Arial"/>
              </a:rPr>
              <a:t>VÀ </a:t>
            </a:r>
            <a:r>
              <a:rPr sz="1100" b="1" spc="-29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40" dirty="0">
                <a:solidFill>
                  <a:srgbClr val="1B1A49"/>
                </a:solidFill>
                <a:latin typeface="Arial"/>
                <a:cs typeface="Arial"/>
              </a:rPr>
              <a:t>DỰ</a:t>
            </a:r>
            <a:r>
              <a:rPr sz="1100" b="1" spc="-3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B1A49"/>
                </a:solidFill>
                <a:latin typeface="Arial"/>
                <a:cs typeface="Arial"/>
              </a:rPr>
              <a:t>BÁO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QUÝ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75" dirty="0">
                <a:solidFill>
                  <a:srgbClr val="1B1A49"/>
                </a:solidFill>
                <a:latin typeface="Arial"/>
                <a:cs typeface="Arial"/>
              </a:rPr>
              <a:t>III/</a:t>
            </a:r>
            <a:r>
              <a:rPr sz="1100" b="1" spc="-3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15" dirty="0">
                <a:solidFill>
                  <a:srgbClr val="1B1A49"/>
                </a:solidFill>
                <a:latin typeface="Arial"/>
                <a:cs typeface="Arial"/>
              </a:rPr>
              <a:t>2023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886" y="3880510"/>
            <a:ext cx="1826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" dirty="0">
                <a:solidFill>
                  <a:srgbClr val="1B1A49"/>
                </a:solidFill>
                <a:latin typeface="Arial"/>
                <a:cs typeface="Arial"/>
              </a:rPr>
              <a:t>*Số</a:t>
            </a:r>
            <a:r>
              <a:rPr sz="700" i="1" dirty="0">
                <a:solidFill>
                  <a:srgbClr val="1B1A49"/>
                </a:solidFill>
                <a:latin typeface="Arial"/>
                <a:cs typeface="Arial"/>
              </a:rPr>
              <a:t> liệu</a:t>
            </a:r>
            <a:r>
              <a:rPr sz="700" i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1B1A49"/>
                </a:solidFill>
                <a:latin typeface="Arial"/>
                <a:cs typeface="Arial"/>
              </a:rPr>
              <a:t>thống</a:t>
            </a:r>
            <a:r>
              <a:rPr sz="700" i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1B1A49"/>
                </a:solidFill>
                <a:latin typeface="Arial"/>
                <a:cs typeface="Arial"/>
              </a:rPr>
              <a:t>kê</a:t>
            </a:r>
            <a:r>
              <a:rPr sz="700" i="1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1B1A49"/>
                </a:solidFill>
                <a:latin typeface="Arial"/>
                <a:cs typeface="Arial"/>
              </a:rPr>
              <a:t>từ</a:t>
            </a:r>
            <a:r>
              <a:rPr sz="700" i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1B1A49"/>
                </a:solidFill>
                <a:latin typeface="Arial"/>
                <a:cs typeface="Arial"/>
              </a:rPr>
              <a:t>01/01/2023</a:t>
            </a:r>
            <a:r>
              <a:rPr sz="700" i="1" spc="4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spc="-60" dirty="0">
                <a:solidFill>
                  <a:srgbClr val="1B1A49"/>
                </a:solidFill>
                <a:latin typeface="Arial"/>
                <a:cs typeface="Arial"/>
              </a:rPr>
              <a:t>–</a:t>
            </a:r>
            <a:r>
              <a:rPr sz="700" i="1" spc="-1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1B1A49"/>
                </a:solidFill>
                <a:latin typeface="Arial"/>
                <a:cs typeface="Arial"/>
              </a:rPr>
              <a:t>30/06/2023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5863" y="309615"/>
            <a:ext cx="1143000" cy="2314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7">
            <a:extLst>
              <a:ext uri="{FF2B5EF4-FFF2-40B4-BE49-F238E27FC236}">
                <a16:creationId xmlns:a16="http://schemas.microsoft.com/office/drawing/2014/main" id="{DCA6C6C3-7067-2DE3-849E-CD205C0FAC39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 rot="162215">
            <a:off x="1596852" y="683932"/>
            <a:ext cx="3255902" cy="1504501"/>
          </a:xfrm>
          <a:prstGeom prst="rect">
            <a:avLst/>
          </a:prstGeom>
        </p:spPr>
      </p:pic>
      <p:pic>
        <p:nvPicPr>
          <p:cNvPr id="2" name="object 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8912" y="180197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7625" y="187832"/>
            <a:ext cx="218567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Ị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800" b="1" spc="75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05C25"/>
                </a:solidFill>
                <a:latin typeface="Arial"/>
                <a:cs typeface="Arial"/>
              </a:rPr>
              <a:t>D</a:t>
            </a:r>
            <a:r>
              <a:rPr sz="800" b="1" spc="10" dirty="0">
                <a:solidFill>
                  <a:srgbClr val="F05C25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800" b="1" spc="65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8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HU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Ủ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8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SÀN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50" dirty="0">
                <a:solidFill>
                  <a:srgbClr val="F05C25"/>
                </a:solidFill>
                <a:latin typeface="Arial"/>
                <a:cs typeface="Arial"/>
              </a:rPr>
              <a:t>MĐ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088" y="4079544"/>
            <a:ext cx="57575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63695" algn="l"/>
              </a:tabLst>
            </a:pP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10	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4377" y="852550"/>
            <a:ext cx="1345565" cy="1345565"/>
            <a:chOff x="974377" y="852550"/>
            <a:chExt cx="1345565" cy="1345565"/>
          </a:xfrm>
        </p:grpSpPr>
        <p:sp>
          <p:nvSpPr>
            <p:cNvPr id="7" name="object 7"/>
            <p:cNvSpPr/>
            <p:nvPr/>
          </p:nvSpPr>
          <p:spPr>
            <a:xfrm>
              <a:off x="1153566" y="852550"/>
              <a:ext cx="1166495" cy="1345565"/>
            </a:xfrm>
            <a:custGeom>
              <a:avLst/>
              <a:gdLst/>
              <a:ahLst/>
              <a:cxnLst/>
              <a:rect l="l" t="t" r="r" b="b"/>
              <a:pathLst>
                <a:path w="1166495" h="1345564">
                  <a:moveTo>
                    <a:pt x="493369" y="0"/>
                  </a:moveTo>
                  <a:lnTo>
                    <a:pt x="493369" y="672591"/>
                  </a:lnTo>
                  <a:lnTo>
                    <a:pt x="0" y="1129919"/>
                  </a:lnTo>
                  <a:lnTo>
                    <a:pt x="35973" y="1165907"/>
                  </a:lnTo>
                  <a:lnTo>
                    <a:pt x="74300" y="1198866"/>
                  </a:lnTo>
                  <a:lnTo>
                    <a:pt x="114788" y="1228709"/>
                  </a:lnTo>
                  <a:lnTo>
                    <a:pt x="157243" y="1255355"/>
                  </a:lnTo>
                  <a:lnTo>
                    <a:pt x="201475" y="1278719"/>
                  </a:lnTo>
                  <a:lnTo>
                    <a:pt x="247289" y="1298718"/>
                  </a:lnTo>
                  <a:lnTo>
                    <a:pt x="294493" y="1315269"/>
                  </a:lnTo>
                  <a:lnTo>
                    <a:pt x="342896" y="1328287"/>
                  </a:lnTo>
                  <a:lnTo>
                    <a:pt x="392305" y="1337689"/>
                  </a:lnTo>
                  <a:lnTo>
                    <a:pt x="442527" y="1343391"/>
                  </a:lnTo>
                  <a:lnTo>
                    <a:pt x="493369" y="1345310"/>
                  </a:lnTo>
                  <a:lnTo>
                    <a:pt x="541404" y="1343622"/>
                  </a:lnTo>
                  <a:lnTo>
                    <a:pt x="588528" y="1338632"/>
                  </a:lnTo>
                  <a:lnTo>
                    <a:pt x="634626" y="1330453"/>
                  </a:lnTo>
                  <a:lnTo>
                    <a:pt x="679584" y="1319201"/>
                  </a:lnTo>
                  <a:lnTo>
                    <a:pt x="723290" y="1304988"/>
                  </a:lnTo>
                  <a:lnTo>
                    <a:pt x="765628" y="1287929"/>
                  </a:lnTo>
                  <a:lnTo>
                    <a:pt x="806485" y="1268137"/>
                  </a:lnTo>
                  <a:lnTo>
                    <a:pt x="845748" y="1245726"/>
                  </a:lnTo>
                  <a:lnTo>
                    <a:pt x="883303" y="1220809"/>
                  </a:lnTo>
                  <a:lnTo>
                    <a:pt x="919035" y="1193500"/>
                  </a:lnTo>
                  <a:lnTo>
                    <a:pt x="952832" y="1163914"/>
                  </a:lnTo>
                  <a:lnTo>
                    <a:pt x="984578" y="1132163"/>
                  </a:lnTo>
                  <a:lnTo>
                    <a:pt x="1014161" y="1098362"/>
                  </a:lnTo>
                  <a:lnTo>
                    <a:pt x="1041467" y="1062624"/>
                  </a:lnTo>
                  <a:lnTo>
                    <a:pt x="1066382" y="1025062"/>
                  </a:lnTo>
                  <a:lnTo>
                    <a:pt x="1088791" y="985792"/>
                  </a:lnTo>
                  <a:lnTo>
                    <a:pt x="1108582" y="944926"/>
                  </a:lnTo>
                  <a:lnTo>
                    <a:pt x="1125640" y="902578"/>
                  </a:lnTo>
                  <a:lnTo>
                    <a:pt x="1139852" y="858862"/>
                  </a:lnTo>
                  <a:lnTo>
                    <a:pt x="1151104" y="813892"/>
                  </a:lnTo>
                  <a:lnTo>
                    <a:pt x="1159282" y="767781"/>
                  </a:lnTo>
                  <a:lnTo>
                    <a:pt x="1164272" y="720643"/>
                  </a:lnTo>
                  <a:lnTo>
                    <a:pt x="1165961" y="672591"/>
                  </a:lnTo>
                  <a:lnTo>
                    <a:pt x="1164272" y="624556"/>
                  </a:lnTo>
                  <a:lnTo>
                    <a:pt x="1159282" y="577433"/>
                  </a:lnTo>
                  <a:lnTo>
                    <a:pt x="1151104" y="531335"/>
                  </a:lnTo>
                  <a:lnTo>
                    <a:pt x="1139852" y="486376"/>
                  </a:lnTo>
                  <a:lnTo>
                    <a:pt x="1125640" y="442671"/>
                  </a:lnTo>
                  <a:lnTo>
                    <a:pt x="1108582" y="400333"/>
                  </a:lnTo>
                  <a:lnTo>
                    <a:pt x="1088791" y="359475"/>
                  </a:lnTo>
                  <a:lnTo>
                    <a:pt x="1066382" y="320212"/>
                  </a:lnTo>
                  <a:lnTo>
                    <a:pt x="1041467" y="282658"/>
                  </a:lnTo>
                  <a:lnTo>
                    <a:pt x="1014161" y="246925"/>
                  </a:lnTo>
                  <a:lnTo>
                    <a:pt x="984578" y="213129"/>
                  </a:lnTo>
                  <a:lnTo>
                    <a:pt x="952832" y="181382"/>
                  </a:lnTo>
                  <a:lnTo>
                    <a:pt x="919035" y="151799"/>
                  </a:lnTo>
                  <a:lnTo>
                    <a:pt x="883303" y="124494"/>
                  </a:lnTo>
                  <a:lnTo>
                    <a:pt x="845748" y="99579"/>
                  </a:lnTo>
                  <a:lnTo>
                    <a:pt x="806485" y="77169"/>
                  </a:lnTo>
                  <a:lnTo>
                    <a:pt x="765628" y="57379"/>
                  </a:lnTo>
                  <a:lnTo>
                    <a:pt x="723290" y="40320"/>
                  </a:lnTo>
                  <a:lnTo>
                    <a:pt x="679584" y="26108"/>
                  </a:lnTo>
                  <a:lnTo>
                    <a:pt x="634626" y="14856"/>
                  </a:lnTo>
                  <a:lnTo>
                    <a:pt x="588528" y="6678"/>
                  </a:lnTo>
                  <a:lnTo>
                    <a:pt x="541404" y="1688"/>
                  </a:lnTo>
                  <a:lnTo>
                    <a:pt x="493369" y="0"/>
                  </a:lnTo>
                  <a:close/>
                </a:path>
              </a:pathLst>
            </a:custGeom>
            <a:solidFill>
              <a:srgbClr val="F85F27"/>
            </a:solidFill>
            <a:ln>
              <a:solidFill>
                <a:srgbClr val="F85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4377" y="1232534"/>
              <a:ext cx="673100" cy="749935"/>
            </a:xfrm>
            <a:custGeom>
              <a:avLst/>
              <a:gdLst/>
              <a:ahLst/>
              <a:cxnLst/>
              <a:rect l="l" t="t" r="r" b="b"/>
              <a:pathLst>
                <a:path w="673100" h="749935">
                  <a:moveTo>
                    <a:pt x="66781" y="0"/>
                  </a:moveTo>
                  <a:lnTo>
                    <a:pt x="47237" y="44467"/>
                  </a:lnTo>
                  <a:lnTo>
                    <a:pt x="31093" y="89764"/>
                  </a:lnTo>
                  <a:lnTo>
                    <a:pt x="18324" y="135716"/>
                  </a:lnTo>
                  <a:lnTo>
                    <a:pt x="8903" y="182149"/>
                  </a:lnTo>
                  <a:lnTo>
                    <a:pt x="2803" y="228887"/>
                  </a:lnTo>
                  <a:lnTo>
                    <a:pt x="0" y="275755"/>
                  </a:lnTo>
                  <a:lnTo>
                    <a:pt x="465" y="322579"/>
                  </a:lnTo>
                  <a:lnTo>
                    <a:pt x="4175" y="369184"/>
                  </a:lnTo>
                  <a:lnTo>
                    <a:pt x="11101" y="415396"/>
                  </a:lnTo>
                  <a:lnTo>
                    <a:pt x="21218" y="461038"/>
                  </a:lnTo>
                  <a:lnTo>
                    <a:pt x="34501" y="505938"/>
                  </a:lnTo>
                  <a:lnTo>
                    <a:pt x="50921" y="549919"/>
                  </a:lnTo>
                  <a:lnTo>
                    <a:pt x="70455" y="592807"/>
                  </a:lnTo>
                  <a:lnTo>
                    <a:pt x="93074" y="634428"/>
                  </a:lnTo>
                  <a:lnTo>
                    <a:pt x="118754" y="674606"/>
                  </a:lnTo>
                  <a:lnTo>
                    <a:pt x="147468" y="713166"/>
                  </a:lnTo>
                  <a:lnTo>
                    <a:pt x="179189" y="749935"/>
                  </a:lnTo>
                  <a:lnTo>
                    <a:pt x="672558" y="292607"/>
                  </a:lnTo>
                  <a:lnTo>
                    <a:pt x="66781" y="0"/>
                  </a:lnTo>
                  <a:close/>
                </a:path>
              </a:pathLst>
            </a:custGeom>
            <a:solidFill>
              <a:srgbClr val="0A5294"/>
            </a:solidFill>
            <a:ln>
              <a:solidFill>
                <a:srgbClr val="F85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1158" y="1153159"/>
              <a:ext cx="605790" cy="372110"/>
            </a:xfrm>
            <a:custGeom>
              <a:avLst/>
              <a:gdLst/>
              <a:ahLst/>
              <a:cxnLst/>
              <a:rect l="l" t="t" r="r" b="b"/>
              <a:pathLst>
                <a:path w="605789" h="372109">
                  <a:moveTo>
                    <a:pt x="45275" y="0"/>
                  </a:moveTo>
                  <a:lnTo>
                    <a:pt x="32946" y="19260"/>
                  </a:lnTo>
                  <a:lnTo>
                    <a:pt x="21285" y="38925"/>
                  </a:lnTo>
                  <a:lnTo>
                    <a:pt x="10299" y="58971"/>
                  </a:lnTo>
                  <a:lnTo>
                    <a:pt x="0" y="79375"/>
                  </a:lnTo>
                  <a:lnTo>
                    <a:pt x="605777" y="371982"/>
                  </a:lnTo>
                  <a:lnTo>
                    <a:pt x="45275" y="0"/>
                  </a:lnTo>
                  <a:close/>
                </a:path>
              </a:pathLst>
            </a:custGeom>
            <a:solidFill>
              <a:srgbClr val="4FCEFF"/>
            </a:solidFill>
            <a:ln>
              <a:solidFill>
                <a:srgbClr val="F85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34" y="1148206"/>
              <a:ext cx="560705" cy="377190"/>
            </a:xfrm>
            <a:custGeom>
              <a:avLst/>
              <a:gdLst/>
              <a:ahLst/>
              <a:cxnLst/>
              <a:rect l="l" t="t" r="r" b="b"/>
              <a:pathLst>
                <a:path w="560705" h="377190">
                  <a:moveTo>
                    <a:pt x="3301" y="0"/>
                  </a:moveTo>
                  <a:lnTo>
                    <a:pt x="0" y="4952"/>
                  </a:lnTo>
                  <a:lnTo>
                    <a:pt x="560501" y="37693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F85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9736" y="852550"/>
              <a:ext cx="557530" cy="673100"/>
            </a:xfrm>
            <a:custGeom>
              <a:avLst/>
              <a:gdLst/>
              <a:ahLst/>
              <a:cxnLst/>
              <a:rect l="l" t="t" r="r" b="b"/>
              <a:pathLst>
                <a:path w="557530" h="673100">
                  <a:moveTo>
                    <a:pt x="557199" y="0"/>
                  </a:moveTo>
                  <a:lnTo>
                    <a:pt x="505940" y="1949"/>
                  </a:lnTo>
                  <a:lnTo>
                    <a:pt x="455391" y="7730"/>
                  </a:lnTo>
                  <a:lnTo>
                    <a:pt x="405740" y="17243"/>
                  </a:lnTo>
                  <a:lnTo>
                    <a:pt x="357176" y="30388"/>
                  </a:lnTo>
                  <a:lnTo>
                    <a:pt x="309886" y="47065"/>
                  </a:lnTo>
                  <a:lnTo>
                    <a:pt x="264059" y="67175"/>
                  </a:lnTo>
                  <a:lnTo>
                    <a:pt x="219881" y="90617"/>
                  </a:lnTo>
                  <a:lnTo>
                    <a:pt x="177542" y="117291"/>
                  </a:lnTo>
                  <a:lnTo>
                    <a:pt x="137230" y="147098"/>
                  </a:lnTo>
                  <a:lnTo>
                    <a:pt x="99131" y="179938"/>
                  </a:lnTo>
                  <a:lnTo>
                    <a:pt x="63435" y="215711"/>
                  </a:lnTo>
                  <a:lnTo>
                    <a:pt x="30328" y="254317"/>
                  </a:lnTo>
                  <a:lnTo>
                    <a:pt x="0" y="295656"/>
                  </a:lnTo>
                  <a:lnTo>
                    <a:pt x="557199" y="672591"/>
                  </a:lnTo>
                  <a:lnTo>
                    <a:pt x="55719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F85F2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13941" y="1593341"/>
            <a:ext cx="2819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63.1%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2972" y="1136802"/>
            <a:ext cx="457200" cy="5035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29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15.5%</a:t>
            </a:r>
            <a:endParaRPr sz="70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2.2%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19.1%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627" y="473176"/>
            <a:ext cx="1735455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7535" marR="5080" indent="-585470">
              <a:lnSpc>
                <a:spcPct val="113799"/>
              </a:lnSpc>
              <a:spcBef>
                <a:spcPts val="9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I/2023</a:t>
            </a:r>
            <a:endParaRPr sz="800" dirty="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31788" y="763269"/>
            <a:ext cx="1516380" cy="1516380"/>
            <a:chOff x="4031788" y="763269"/>
            <a:chExt cx="1516380" cy="1516380"/>
          </a:xfrm>
        </p:grpSpPr>
        <p:sp>
          <p:nvSpPr>
            <p:cNvPr id="16" name="object 16"/>
            <p:cNvSpPr/>
            <p:nvPr/>
          </p:nvSpPr>
          <p:spPr>
            <a:xfrm>
              <a:off x="4239768" y="763269"/>
              <a:ext cx="1308100" cy="1516380"/>
            </a:xfrm>
            <a:custGeom>
              <a:avLst/>
              <a:gdLst/>
              <a:ahLst/>
              <a:cxnLst/>
              <a:rect l="l" t="t" r="r" b="b"/>
              <a:pathLst>
                <a:path w="1308100" h="1516380">
                  <a:moveTo>
                    <a:pt x="549910" y="0"/>
                  </a:moveTo>
                  <a:lnTo>
                    <a:pt x="549910" y="757936"/>
                  </a:lnTo>
                  <a:lnTo>
                    <a:pt x="0" y="1279652"/>
                  </a:lnTo>
                  <a:lnTo>
                    <a:pt x="36916" y="1315994"/>
                  </a:lnTo>
                  <a:lnTo>
                    <a:pt x="75994" y="1349537"/>
                  </a:lnTo>
                  <a:lnTo>
                    <a:pt x="117070" y="1380212"/>
                  </a:lnTo>
                  <a:lnTo>
                    <a:pt x="159982" y="1407950"/>
                  </a:lnTo>
                  <a:lnTo>
                    <a:pt x="204568" y="1432682"/>
                  </a:lnTo>
                  <a:lnTo>
                    <a:pt x="250666" y="1454340"/>
                  </a:lnTo>
                  <a:lnTo>
                    <a:pt x="298113" y="1472855"/>
                  </a:lnTo>
                  <a:lnTo>
                    <a:pt x="346747" y="1488157"/>
                  </a:lnTo>
                  <a:lnTo>
                    <a:pt x="396406" y="1500179"/>
                  </a:lnTo>
                  <a:lnTo>
                    <a:pt x="446928" y="1508851"/>
                  </a:lnTo>
                  <a:lnTo>
                    <a:pt x="498150" y="1514105"/>
                  </a:lnTo>
                  <a:lnTo>
                    <a:pt x="549910" y="1515872"/>
                  </a:lnTo>
                  <a:lnTo>
                    <a:pt x="597842" y="1514380"/>
                  </a:lnTo>
                  <a:lnTo>
                    <a:pt x="644982" y="1509966"/>
                  </a:lnTo>
                  <a:lnTo>
                    <a:pt x="691242" y="1502717"/>
                  </a:lnTo>
                  <a:lnTo>
                    <a:pt x="736532" y="1492723"/>
                  </a:lnTo>
                  <a:lnTo>
                    <a:pt x="780763" y="1480072"/>
                  </a:lnTo>
                  <a:lnTo>
                    <a:pt x="823847" y="1464853"/>
                  </a:lnTo>
                  <a:lnTo>
                    <a:pt x="865694" y="1447155"/>
                  </a:lnTo>
                  <a:lnTo>
                    <a:pt x="906217" y="1427067"/>
                  </a:lnTo>
                  <a:lnTo>
                    <a:pt x="945326" y="1404676"/>
                  </a:lnTo>
                  <a:lnTo>
                    <a:pt x="982933" y="1380073"/>
                  </a:lnTo>
                  <a:lnTo>
                    <a:pt x="1018948" y="1353346"/>
                  </a:lnTo>
                  <a:lnTo>
                    <a:pt x="1053283" y="1324584"/>
                  </a:lnTo>
                  <a:lnTo>
                    <a:pt x="1085850" y="1293876"/>
                  </a:lnTo>
                  <a:lnTo>
                    <a:pt x="1116558" y="1261309"/>
                  </a:lnTo>
                  <a:lnTo>
                    <a:pt x="1145320" y="1226974"/>
                  </a:lnTo>
                  <a:lnTo>
                    <a:pt x="1172047" y="1190959"/>
                  </a:lnTo>
                  <a:lnTo>
                    <a:pt x="1196650" y="1153352"/>
                  </a:lnTo>
                  <a:lnTo>
                    <a:pt x="1219041" y="1114243"/>
                  </a:lnTo>
                  <a:lnTo>
                    <a:pt x="1239129" y="1073720"/>
                  </a:lnTo>
                  <a:lnTo>
                    <a:pt x="1256827" y="1031873"/>
                  </a:lnTo>
                  <a:lnTo>
                    <a:pt x="1272046" y="988789"/>
                  </a:lnTo>
                  <a:lnTo>
                    <a:pt x="1284697" y="944558"/>
                  </a:lnTo>
                  <a:lnTo>
                    <a:pt x="1294691" y="899268"/>
                  </a:lnTo>
                  <a:lnTo>
                    <a:pt x="1301940" y="853008"/>
                  </a:lnTo>
                  <a:lnTo>
                    <a:pt x="1306354" y="805868"/>
                  </a:lnTo>
                  <a:lnTo>
                    <a:pt x="1307846" y="757936"/>
                  </a:lnTo>
                  <a:lnTo>
                    <a:pt x="1306354" y="710003"/>
                  </a:lnTo>
                  <a:lnTo>
                    <a:pt x="1301940" y="662863"/>
                  </a:lnTo>
                  <a:lnTo>
                    <a:pt x="1294691" y="616603"/>
                  </a:lnTo>
                  <a:lnTo>
                    <a:pt x="1284697" y="571313"/>
                  </a:lnTo>
                  <a:lnTo>
                    <a:pt x="1272046" y="527082"/>
                  </a:lnTo>
                  <a:lnTo>
                    <a:pt x="1256827" y="483998"/>
                  </a:lnTo>
                  <a:lnTo>
                    <a:pt x="1239129" y="442151"/>
                  </a:lnTo>
                  <a:lnTo>
                    <a:pt x="1219041" y="401628"/>
                  </a:lnTo>
                  <a:lnTo>
                    <a:pt x="1196650" y="362519"/>
                  </a:lnTo>
                  <a:lnTo>
                    <a:pt x="1172047" y="324912"/>
                  </a:lnTo>
                  <a:lnTo>
                    <a:pt x="1145320" y="288897"/>
                  </a:lnTo>
                  <a:lnTo>
                    <a:pt x="1116558" y="254562"/>
                  </a:lnTo>
                  <a:lnTo>
                    <a:pt x="1085850" y="221996"/>
                  </a:lnTo>
                  <a:lnTo>
                    <a:pt x="1053283" y="191287"/>
                  </a:lnTo>
                  <a:lnTo>
                    <a:pt x="1018948" y="162525"/>
                  </a:lnTo>
                  <a:lnTo>
                    <a:pt x="982933" y="135798"/>
                  </a:lnTo>
                  <a:lnTo>
                    <a:pt x="945326" y="111195"/>
                  </a:lnTo>
                  <a:lnTo>
                    <a:pt x="906217" y="88804"/>
                  </a:lnTo>
                  <a:lnTo>
                    <a:pt x="865694" y="68716"/>
                  </a:lnTo>
                  <a:lnTo>
                    <a:pt x="823847" y="51018"/>
                  </a:lnTo>
                  <a:lnTo>
                    <a:pt x="780763" y="35799"/>
                  </a:lnTo>
                  <a:lnTo>
                    <a:pt x="736532" y="23148"/>
                  </a:lnTo>
                  <a:lnTo>
                    <a:pt x="691242" y="13154"/>
                  </a:lnTo>
                  <a:lnTo>
                    <a:pt x="644982" y="5905"/>
                  </a:lnTo>
                  <a:lnTo>
                    <a:pt x="597842" y="1491"/>
                  </a:lnTo>
                  <a:lnTo>
                    <a:pt x="54991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31788" y="1363725"/>
              <a:ext cx="758190" cy="679450"/>
            </a:xfrm>
            <a:custGeom>
              <a:avLst/>
              <a:gdLst/>
              <a:ahLst/>
              <a:cxnLst/>
              <a:rect l="l" t="t" r="r" b="b"/>
              <a:pathLst>
                <a:path w="758189" h="679450">
                  <a:moveTo>
                    <a:pt x="16463" y="0"/>
                  </a:moveTo>
                  <a:lnTo>
                    <a:pt x="7739" y="48926"/>
                  </a:lnTo>
                  <a:lnTo>
                    <a:pt x="2265" y="97969"/>
                  </a:lnTo>
                  <a:lnTo>
                    <a:pt x="0" y="146982"/>
                  </a:lnTo>
                  <a:lnTo>
                    <a:pt x="902" y="195818"/>
                  </a:lnTo>
                  <a:lnTo>
                    <a:pt x="4929" y="244329"/>
                  </a:lnTo>
                  <a:lnTo>
                    <a:pt x="12041" y="292368"/>
                  </a:lnTo>
                  <a:lnTo>
                    <a:pt x="22196" y="339788"/>
                  </a:lnTo>
                  <a:lnTo>
                    <a:pt x="35351" y="386441"/>
                  </a:lnTo>
                  <a:lnTo>
                    <a:pt x="51466" y="432182"/>
                  </a:lnTo>
                  <a:lnTo>
                    <a:pt x="70499" y="476861"/>
                  </a:lnTo>
                  <a:lnTo>
                    <a:pt x="92408" y="520333"/>
                  </a:lnTo>
                  <a:lnTo>
                    <a:pt x="117152" y="562449"/>
                  </a:lnTo>
                  <a:lnTo>
                    <a:pt x="144690" y="603063"/>
                  </a:lnTo>
                  <a:lnTo>
                    <a:pt x="174979" y="642028"/>
                  </a:lnTo>
                  <a:lnTo>
                    <a:pt x="207979" y="679195"/>
                  </a:lnTo>
                  <a:lnTo>
                    <a:pt x="757889" y="157479"/>
                  </a:lnTo>
                  <a:lnTo>
                    <a:pt x="1646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48252" y="1302765"/>
              <a:ext cx="741680" cy="218440"/>
            </a:xfrm>
            <a:custGeom>
              <a:avLst/>
              <a:gdLst/>
              <a:ahLst/>
              <a:cxnLst/>
              <a:rect l="l" t="t" r="r" b="b"/>
              <a:pathLst>
                <a:path w="741679" h="218440">
                  <a:moveTo>
                    <a:pt x="15621" y="0"/>
                  </a:moveTo>
                  <a:lnTo>
                    <a:pt x="11215" y="15097"/>
                  </a:lnTo>
                  <a:lnTo>
                    <a:pt x="7143" y="30289"/>
                  </a:lnTo>
                  <a:lnTo>
                    <a:pt x="3405" y="45577"/>
                  </a:lnTo>
                  <a:lnTo>
                    <a:pt x="0" y="60960"/>
                  </a:lnTo>
                  <a:lnTo>
                    <a:pt x="741426" y="218439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4FC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3873" y="1298193"/>
              <a:ext cx="725805" cy="223520"/>
            </a:xfrm>
            <a:custGeom>
              <a:avLst/>
              <a:gdLst/>
              <a:ahLst/>
              <a:cxnLst/>
              <a:rect l="l" t="t" r="r" b="b"/>
              <a:pathLst>
                <a:path w="725804" h="223519">
                  <a:moveTo>
                    <a:pt x="1397" y="0"/>
                  </a:moveTo>
                  <a:lnTo>
                    <a:pt x="0" y="4572"/>
                  </a:lnTo>
                  <a:lnTo>
                    <a:pt x="725804" y="223012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65270" y="763269"/>
              <a:ext cx="724535" cy="758190"/>
            </a:xfrm>
            <a:custGeom>
              <a:avLst/>
              <a:gdLst/>
              <a:ahLst/>
              <a:cxnLst/>
              <a:rect l="l" t="t" r="r" b="b"/>
              <a:pathLst>
                <a:path w="724535" h="758190">
                  <a:moveTo>
                    <a:pt x="724407" y="0"/>
                  </a:moveTo>
                  <a:lnTo>
                    <a:pt x="674809" y="1612"/>
                  </a:lnTo>
                  <a:lnTo>
                    <a:pt x="625912" y="6391"/>
                  </a:lnTo>
                  <a:lnTo>
                    <a:pt x="577836" y="14250"/>
                  </a:lnTo>
                  <a:lnTo>
                    <a:pt x="530697" y="25103"/>
                  </a:lnTo>
                  <a:lnTo>
                    <a:pt x="484614" y="38862"/>
                  </a:lnTo>
                  <a:lnTo>
                    <a:pt x="439703" y="55440"/>
                  </a:lnTo>
                  <a:lnTo>
                    <a:pt x="396084" y="74750"/>
                  </a:lnTo>
                  <a:lnTo>
                    <a:pt x="353872" y="96706"/>
                  </a:lnTo>
                  <a:lnTo>
                    <a:pt x="313187" y="121222"/>
                  </a:lnTo>
                  <a:lnTo>
                    <a:pt x="274145" y="148209"/>
                  </a:lnTo>
                  <a:lnTo>
                    <a:pt x="236864" y="177581"/>
                  </a:lnTo>
                  <a:lnTo>
                    <a:pt x="201462" y="209251"/>
                  </a:lnTo>
                  <a:lnTo>
                    <a:pt x="168057" y="243132"/>
                  </a:lnTo>
                  <a:lnTo>
                    <a:pt x="136765" y="279138"/>
                  </a:lnTo>
                  <a:lnTo>
                    <a:pt x="107705" y="317182"/>
                  </a:lnTo>
                  <a:lnTo>
                    <a:pt x="80995" y="357176"/>
                  </a:lnTo>
                  <a:lnTo>
                    <a:pt x="56752" y="399035"/>
                  </a:lnTo>
                  <a:lnTo>
                    <a:pt x="35093" y="442670"/>
                  </a:lnTo>
                  <a:lnTo>
                    <a:pt x="16136" y="487995"/>
                  </a:lnTo>
                  <a:lnTo>
                    <a:pt x="0" y="534924"/>
                  </a:lnTo>
                  <a:lnTo>
                    <a:pt x="724407" y="757936"/>
                  </a:lnTo>
                  <a:lnTo>
                    <a:pt x="724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36311" y="1604263"/>
            <a:ext cx="2057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63%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334" y="1557654"/>
            <a:ext cx="2057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5304" y="1149857"/>
            <a:ext cx="323850" cy="34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2759" y="503046"/>
            <a:ext cx="2333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7211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65043" y="2330653"/>
            <a:ext cx="3295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shopee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7376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15207" y="2330653"/>
            <a:ext cx="2927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l</a:t>
            </a:r>
            <a:r>
              <a:rPr sz="700" spc="-10" dirty="0">
                <a:latin typeface="Microsoft Sans Serif"/>
                <a:cs typeface="Microsoft Sans Serif"/>
              </a:rPr>
              <a:t>a</a:t>
            </a:r>
            <a:r>
              <a:rPr sz="700" spc="-20" dirty="0">
                <a:latin typeface="Microsoft Sans Serif"/>
                <a:cs typeface="Microsoft Sans Serif"/>
              </a:rPr>
              <a:t>z</a:t>
            </a:r>
            <a:r>
              <a:rPr sz="700" spc="-10" dirty="0">
                <a:latin typeface="Microsoft Sans Serif"/>
                <a:cs typeface="Microsoft Sans Serif"/>
              </a:rPr>
              <a:t>a</a:t>
            </a:r>
            <a:r>
              <a:rPr sz="700" spc="35" dirty="0">
                <a:latin typeface="Microsoft Sans Serif"/>
                <a:cs typeface="Microsoft Sans Serif"/>
              </a:rPr>
              <a:t>d</a:t>
            </a:r>
            <a:r>
              <a:rPr sz="700" spc="-5" dirty="0">
                <a:latin typeface="Microsoft Sans Serif"/>
                <a:cs typeface="Microsoft Sans Serif"/>
              </a:rPr>
              <a:t>a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39439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4FC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27525" y="2330653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30" dirty="0">
                <a:latin typeface="Microsoft Sans Serif"/>
                <a:cs typeface="Microsoft Sans Serif"/>
              </a:rPr>
              <a:t>ti</a:t>
            </a:r>
            <a:r>
              <a:rPr sz="700" spc="5" dirty="0">
                <a:latin typeface="Microsoft Sans Serif"/>
                <a:cs typeface="Microsoft Sans Serif"/>
              </a:rPr>
              <a:t>k</a:t>
            </a:r>
            <a:r>
              <a:rPr sz="700" spc="15" dirty="0">
                <a:latin typeface="Microsoft Sans Serif"/>
                <a:cs typeface="Microsoft Sans Serif"/>
              </a:rPr>
              <a:t>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08247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6333" y="2330653"/>
            <a:ext cx="2800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se</a:t>
            </a:r>
            <a:r>
              <a:rPr sz="700" spc="35" dirty="0">
                <a:latin typeface="Microsoft Sans Serif"/>
                <a:cs typeface="Microsoft Sans Serif"/>
              </a:rPr>
              <a:t>n</a:t>
            </a:r>
            <a:r>
              <a:rPr sz="700" spc="25" dirty="0">
                <a:latin typeface="Microsoft Sans Serif"/>
                <a:cs typeface="Microsoft Sans Serif"/>
              </a:rPr>
              <a:t>d</a:t>
            </a:r>
            <a:r>
              <a:rPr sz="700" spc="30" dirty="0">
                <a:latin typeface="Microsoft Sans Serif"/>
                <a:cs typeface="Microsoft Sans Serif"/>
              </a:rPr>
              <a:t>o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08120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96840" y="2330653"/>
            <a:ext cx="48640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5" dirty="0">
                <a:latin typeface="Microsoft Sans Serif"/>
                <a:cs typeface="Microsoft Sans Serif"/>
              </a:rPr>
              <a:t>tiktok</a:t>
            </a:r>
            <a:r>
              <a:rPr sz="700" spc="-4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shop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8912" y="2634995"/>
            <a:ext cx="5744210" cy="13398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0330" rIns="0" bIns="0" rtlCol="0">
            <a:spAutoFit/>
          </a:bodyPr>
          <a:lstStyle/>
          <a:p>
            <a:pPr marL="239395" marR="322580">
              <a:lnSpc>
                <a:spcPct val="114999"/>
              </a:lnSpc>
              <a:spcBef>
                <a:spcPts val="790"/>
              </a:spcBef>
            </a:pP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sau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thứ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hạng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có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sự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thay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đổi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bước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chạy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ngoạn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mục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Shop.</a:t>
            </a:r>
            <a:endParaRPr sz="800" dirty="0">
              <a:latin typeface="Microsoft Sans Serif"/>
              <a:cs typeface="Microsoft Sans Serif"/>
            </a:endParaRPr>
          </a:p>
          <a:p>
            <a:pPr marL="239395" marR="245745">
              <a:lnSpc>
                <a:spcPct val="113700"/>
              </a:lnSpc>
              <a:spcBef>
                <a:spcPts val="5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Ở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 IV/2022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khi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đó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mới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ra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mắt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4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tháng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bằng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80%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đến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I/2023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kém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Lazada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3.5%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sau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chính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thức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vượt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qua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Lazada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vươn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lên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lớn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thứ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2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sau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Shopee.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 dirty="0">
              <a:latin typeface="Arial"/>
              <a:cs typeface="Arial"/>
            </a:endParaRPr>
          </a:p>
          <a:p>
            <a:pPr marL="239395" marR="341630">
              <a:lnSpc>
                <a:spcPct val="113700"/>
              </a:lnSpc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phần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của Shopee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từ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tới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nay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gần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như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không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thay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đổi,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như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vậy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đang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sự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lấy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phần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từ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các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còn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lại.</a:t>
            </a:r>
            <a:endParaRPr sz="800" dirty="0">
              <a:latin typeface="Microsoft Sans Serif"/>
              <a:cs typeface="Microsoft Sans Serif"/>
            </a:endParaRPr>
          </a:p>
        </p:txBody>
      </p:sp>
      <p:sp>
        <p:nvSpPr>
          <p:cNvPr id="40" name="object 16">
            <a:extLst>
              <a:ext uri="{FF2B5EF4-FFF2-40B4-BE49-F238E27FC236}">
                <a16:creationId xmlns:a16="http://schemas.microsoft.com/office/drawing/2014/main" id="{7D7D8E77-0FE1-132E-FF20-854A43A82948}"/>
              </a:ext>
            </a:extLst>
          </p:cNvPr>
          <p:cNvSpPr txBox="1"/>
          <p:nvPr/>
        </p:nvSpPr>
        <p:spPr>
          <a:xfrm>
            <a:off x="2632991" y="1230435"/>
            <a:ext cx="1202273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5015" algn="l"/>
              </a:tabLst>
            </a:pPr>
            <a:r>
              <a:rPr lang="en-US" sz="3200" b="1" spc="-40" dirty="0">
                <a:solidFill>
                  <a:srgbClr val="FFFFFF"/>
                </a:solidFill>
                <a:latin typeface="Arial"/>
                <a:cs typeface="Arial"/>
              </a:rPr>
              <a:t>+16%</a:t>
            </a:r>
            <a:endParaRPr sz="3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extLst>
              <a:ext uri="{FF2B5EF4-FFF2-40B4-BE49-F238E27FC236}">
                <a16:creationId xmlns:a16="http://schemas.microsoft.com/office/drawing/2014/main" id="{697BADF9-0608-4FC7-24F1-26ED275147EB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>
            <a:extLst>
              <a:ext uri="{FF2B5EF4-FFF2-40B4-BE49-F238E27FC236}">
                <a16:creationId xmlns:a16="http://schemas.microsoft.com/office/drawing/2014/main" id="{B01A454C-6EC1-A8CE-EE91-1AB4B13E51A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912" y="180197"/>
            <a:ext cx="618744" cy="124602"/>
          </a:xfrm>
          <a:prstGeom prst="rect">
            <a:avLst/>
          </a:prstGeom>
        </p:spPr>
      </p:pic>
      <p:sp>
        <p:nvSpPr>
          <p:cNvPr id="4" name="object 4">
            <a:extLst>
              <a:ext uri="{FF2B5EF4-FFF2-40B4-BE49-F238E27FC236}">
                <a16:creationId xmlns:a16="http://schemas.microsoft.com/office/drawing/2014/main" id="{918AEDAD-E03E-8204-176F-5D0B75A55985}"/>
              </a:ext>
            </a:extLst>
          </p:cNvPr>
          <p:cNvSpPr txBox="1"/>
          <p:nvPr/>
        </p:nvSpPr>
        <p:spPr>
          <a:xfrm>
            <a:off x="3857625" y="187832"/>
            <a:ext cx="218567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T</a:t>
            </a:r>
            <a:r>
              <a:rPr sz="800" b="1" spc="30" dirty="0">
                <a:solidFill>
                  <a:srgbClr val="F05C25"/>
                </a:solidFill>
                <a:latin typeface="+mj-lt"/>
                <a:cs typeface="Arial"/>
              </a:rPr>
              <a:t>H</a:t>
            </a:r>
            <a:r>
              <a:rPr sz="800" b="1" spc="20" dirty="0">
                <a:solidFill>
                  <a:srgbClr val="F05C25"/>
                </a:solidFill>
                <a:latin typeface="+mj-lt"/>
                <a:cs typeface="Arial"/>
              </a:rPr>
              <a:t>Ị</a:t>
            </a: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+mj-lt"/>
                <a:cs typeface="Arial"/>
              </a:rPr>
              <a:t>P</a:t>
            </a:r>
            <a:r>
              <a:rPr sz="800" b="1" spc="-5" dirty="0">
                <a:solidFill>
                  <a:srgbClr val="F05C25"/>
                </a:solidFill>
                <a:latin typeface="+mj-lt"/>
                <a:cs typeface="Arial"/>
              </a:rPr>
              <a:t>H</a:t>
            </a:r>
            <a:r>
              <a:rPr sz="800" b="1" spc="-30" dirty="0">
                <a:solidFill>
                  <a:srgbClr val="F05C25"/>
                </a:solidFill>
                <a:latin typeface="+mj-lt"/>
                <a:cs typeface="Arial"/>
              </a:rPr>
              <a:t>Ầ</a:t>
            </a:r>
            <a:r>
              <a:rPr sz="800" b="1" spc="75" dirty="0">
                <a:solidFill>
                  <a:srgbClr val="F05C25"/>
                </a:solidFill>
                <a:latin typeface="+mj-lt"/>
                <a:cs typeface="Arial"/>
              </a:rPr>
              <a:t>N</a:t>
            </a:r>
            <a:r>
              <a:rPr sz="800" b="1" spc="-15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spc="15" dirty="0">
                <a:solidFill>
                  <a:srgbClr val="F05C25"/>
                </a:solidFill>
                <a:latin typeface="+mj-lt"/>
                <a:cs typeface="Arial"/>
              </a:rPr>
              <a:t>D</a:t>
            </a:r>
            <a:r>
              <a:rPr sz="800" b="1" spc="10" dirty="0">
                <a:solidFill>
                  <a:srgbClr val="F05C25"/>
                </a:solidFill>
                <a:latin typeface="+mj-lt"/>
                <a:cs typeface="Arial"/>
              </a:rPr>
              <a:t>O</a:t>
            </a:r>
            <a:r>
              <a:rPr sz="800" b="1" spc="-30" dirty="0">
                <a:solidFill>
                  <a:srgbClr val="F05C25"/>
                </a:solidFill>
                <a:latin typeface="+mj-lt"/>
                <a:cs typeface="Arial"/>
              </a:rPr>
              <a:t>A</a:t>
            </a:r>
            <a:r>
              <a:rPr sz="800" b="1" spc="65" dirty="0">
                <a:solidFill>
                  <a:srgbClr val="F05C25"/>
                </a:solidFill>
                <a:latin typeface="+mj-lt"/>
                <a:cs typeface="Arial"/>
              </a:rPr>
              <a:t>N</a:t>
            </a:r>
            <a:r>
              <a:rPr sz="800" b="1" spc="35" dirty="0">
                <a:solidFill>
                  <a:srgbClr val="F05C25"/>
                </a:solidFill>
                <a:latin typeface="+mj-lt"/>
                <a:cs typeface="Arial"/>
              </a:rPr>
              <a:t>H</a:t>
            </a:r>
            <a:r>
              <a:rPr sz="800" b="1" spc="-35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T</a:t>
            </a:r>
            <a:r>
              <a:rPr sz="800" b="1" spc="30" dirty="0">
                <a:solidFill>
                  <a:srgbClr val="F05C25"/>
                </a:solidFill>
                <a:latin typeface="+mj-lt"/>
                <a:cs typeface="Arial"/>
              </a:rPr>
              <a:t>HU</a:t>
            </a:r>
            <a:r>
              <a:rPr sz="800" b="1" spc="-15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spc="-70" dirty="0">
                <a:solidFill>
                  <a:srgbClr val="F05C25"/>
                </a:solidFill>
                <a:latin typeface="+mj-lt"/>
                <a:cs typeface="Arial"/>
              </a:rPr>
              <a:t>C</a:t>
            </a:r>
            <a:r>
              <a:rPr sz="800" b="1" spc="30" dirty="0">
                <a:solidFill>
                  <a:srgbClr val="F05C25"/>
                </a:solidFill>
                <a:latin typeface="+mj-lt"/>
                <a:cs typeface="Arial"/>
              </a:rPr>
              <a:t>Ủ</a:t>
            </a: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A</a:t>
            </a:r>
            <a:r>
              <a:rPr sz="800" b="1" spc="-35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spc="-70" dirty="0">
                <a:solidFill>
                  <a:srgbClr val="F05C25"/>
                </a:solidFill>
                <a:latin typeface="+mj-lt"/>
                <a:cs typeface="Arial"/>
              </a:rPr>
              <a:t>C</a:t>
            </a:r>
            <a:r>
              <a:rPr sz="800" b="1" spc="-30" dirty="0">
                <a:solidFill>
                  <a:srgbClr val="F05C25"/>
                </a:solidFill>
                <a:latin typeface="+mj-lt"/>
                <a:cs typeface="Arial"/>
              </a:rPr>
              <a:t>Á</a:t>
            </a:r>
            <a:r>
              <a:rPr sz="800" b="1" spc="-70" dirty="0">
                <a:solidFill>
                  <a:srgbClr val="F05C25"/>
                </a:solidFill>
                <a:latin typeface="+mj-lt"/>
                <a:cs typeface="Arial"/>
              </a:rPr>
              <a:t>C</a:t>
            </a:r>
            <a:r>
              <a:rPr sz="800" b="1" spc="-15" dirty="0">
                <a:solidFill>
                  <a:srgbClr val="F05C25"/>
                </a:solidFill>
                <a:latin typeface="+mj-lt"/>
                <a:cs typeface="Arial"/>
              </a:rPr>
              <a:t> SÀN</a:t>
            </a:r>
            <a:r>
              <a:rPr sz="800" b="1" spc="-30" dirty="0">
                <a:solidFill>
                  <a:srgbClr val="F05C25"/>
                </a:solidFill>
                <a:latin typeface="+mj-lt"/>
                <a:cs typeface="Arial"/>
              </a:rPr>
              <a:t> </a:t>
            </a: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T</a:t>
            </a:r>
            <a:r>
              <a:rPr sz="800" b="1" spc="50" dirty="0">
                <a:solidFill>
                  <a:srgbClr val="F05C25"/>
                </a:solidFill>
                <a:latin typeface="+mj-lt"/>
                <a:cs typeface="Arial"/>
              </a:rPr>
              <a:t>MĐ</a:t>
            </a:r>
            <a:r>
              <a:rPr sz="800" b="1" spc="-25" dirty="0">
                <a:solidFill>
                  <a:srgbClr val="F05C25"/>
                </a:solidFill>
                <a:latin typeface="+mj-lt"/>
                <a:cs typeface="Arial"/>
              </a:rPr>
              <a:t>T</a:t>
            </a:r>
            <a:endParaRPr sz="800" dirty="0">
              <a:latin typeface="+mj-lt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7480E-6976-0633-E8FF-397925F05F58}"/>
              </a:ext>
            </a:extLst>
          </p:cNvPr>
          <p:cNvSpPr txBox="1"/>
          <p:nvPr/>
        </p:nvSpPr>
        <p:spPr>
          <a:xfrm>
            <a:off x="361447" y="2705931"/>
            <a:ext cx="5819999" cy="1328120"/>
          </a:xfrm>
          <a:prstGeom prst="rect">
            <a:avLst/>
          </a:prstGeom>
          <a:solidFill>
            <a:srgbClr val="F1F1F1"/>
          </a:solidFill>
        </p:spPr>
        <p:txBody>
          <a:bodyPr wrap="square" rtlCol="0">
            <a:spAutoFit/>
          </a:bodyPr>
          <a:lstStyle/>
          <a:p>
            <a:pPr marL="239395" marR="322580">
              <a:lnSpc>
                <a:spcPct val="114999"/>
              </a:lnSpc>
              <a:spcBef>
                <a:spcPts val="790"/>
              </a:spcBef>
            </a:pP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sau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Quý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II/2023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6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thứ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hạng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về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 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các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sàn 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TMĐT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có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thay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đổi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với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4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bước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chạy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ngoạn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mục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sàn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Tiktok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Shop.</a:t>
            </a:r>
            <a:endParaRPr lang="vi-VN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39395" marR="245745">
              <a:lnSpc>
                <a:spcPct val="113700"/>
              </a:lnSpc>
              <a:spcBef>
                <a:spcPts val="5"/>
              </a:spcBef>
            </a:pP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Ở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Quý IV/2022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khi </a:t>
            </a:r>
            <a:r>
              <a:rPr lang="vi-VN" sz="900" spc="4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đó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Tiktok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 </a:t>
            </a:r>
            <a:r>
              <a:rPr lang="vi-VN" sz="900" spc="4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mới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 </a:t>
            </a:r>
            <a:r>
              <a:rPr lang="vi-VN" sz="900" spc="4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mắt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được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tháng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đã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có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 </a:t>
            </a:r>
            <a:r>
              <a:rPr lang="vi-VN" sz="900" spc="5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bằng 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80%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 </a:t>
            </a:r>
            <a:r>
              <a:rPr lang="vi-VN" sz="900" spc="5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của 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Lazada, 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đến</a:t>
            </a:r>
            <a:r>
              <a:rPr lang="vi-VN" sz="900" spc="-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Quý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I/2023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kém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Lazada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3.5%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doanh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thu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và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sau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Quý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II/2023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Tiktok</a:t>
            </a:r>
            <a:r>
              <a:rPr lang="vi-VN" sz="900" b="1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</a:t>
            </a:r>
            <a:r>
              <a:rPr lang="vi-VN" sz="900" b="1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chính</a:t>
            </a:r>
            <a:r>
              <a:rPr lang="vi-VN" sz="900" b="1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thức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vượt</a:t>
            </a:r>
            <a:r>
              <a:rPr lang="vi-VN" sz="900" b="1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Lazada </a:t>
            </a:r>
            <a:r>
              <a:rPr lang="vi-VN" sz="900" b="1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vươn</a:t>
            </a:r>
            <a:r>
              <a:rPr lang="vi-VN" sz="900" b="1" spc="-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lên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là</a:t>
            </a:r>
            <a:r>
              <a:rPr lang="vi-VN" sz="900" b="1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sàn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TMĐT</a:t>
            </a:r>
            <a:r>
              <a:rPr lang="vi-VN" sz="900" b="1" spc="-4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lớn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4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thứ</a:t>
            </a:r>
            <a:r>
              <a:rPr lang="vi-VN" sz="900" b="1" spc="-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</a:t>
            </a:r>
            <a:r>
              <a:rPr lang="vi-VN" sz="900" b="1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4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tại</a:t>
            </a:r>
            <a:r>
              <a:rPr lang="vi-VN" sz="900" b="1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Việt</a:t>
            </a:r>
            <a:r>
              <a:rPr lang="vi-VN" sz="900" b="1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6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chỉ</a:t>
            </a:r>
            <a:r>
              <a:rPr lang="vi-VN" sz="900" b="1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sau</a:t>
            </a:r>
            <a:r>
              <a:rPr lang="vi-VN" sz="900" b="1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b="1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Shopee.</a:t>
            </a:r>
            <a:endParaRPr lang="vi-VN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vi-VN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39395" marR="341630">
              <a:lnSpc>
                <a:spcPct val="113700"/>
              </a:lnSpc>
            </a:pP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Thị</a:t>
            </a:r>
            <a:r>
              <a:rPr lang="vi-VN" sz="900" spc="-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phần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của Shopee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7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từ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đầu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năm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4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tới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nay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gần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như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không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thay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đổi,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như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vậy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Tiktok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Shop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đang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4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thực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sự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lấy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đi</a:t>
            </a:r>
            <a:r>
              <a:rPr lang="vi-VN" sz="900" spc="-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thị </a:t>
            </a:r>
            <a:r>
              <a:rPr lang="vi-VN" sz="900" spc="-2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3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phần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7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từ</a:t>
            </a:r>
            <a:r>
              <a:rPr lang="vi-VN" sz="900" spc="-1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các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sàn</a:t>
            </a:r>
            <a:r>
              <a:rPr lang="vi-VN" sz="90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-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TMĐT</a:t>
            </a:r>
            <a:r>
              <a:rPr lang="vi-VN" sz="900" spc="-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2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còn</a:t>
            </a:r>
            <a:r>
              <a:rPr lang="vi-VN" sz="900" spc="10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vi-VN" sz="900" spc="5" dirty="0">
                <a:solidFill>
                  <a:srgbClr val="001F5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lại.</a:t>
            </a:r>
            <a:endParaRPr lang="vi-VN" sz="9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4" name="object 68">
            <a:extLst>
              <a:ext uri="{FF2B5EF4-FFF2-40B4-BE49-F238E27FC236}">
                <a16:creationId xmlns:a16="http://schemas.microsoft.com/office/drawing/2014/main" id="{DB4D693E-04BC-3CB7-0D74-9AA035B2030E}"/>
              </a:ext>
            </a:extLst>
          </p:cNvPr>
          <p:cNvSpPr/>
          <p:nvPr/>
        </p:nvSpPr>
        <p:spPr>
          <a:xfrm>
            <a:off x="1056929" y="664794"/>
            <a:ext cx="152389" cy="1977828"/>
          </a:xfrm>
          <a:custGeom>
            <a:avLst/>
            <a:gdLst/>
            <a:ahLst/>
            <a:cxnLst/>
            <a:rect l="l" t="t" r="r" b="b"/>
            <a:pathLst>
              <a:path h="2874645">
                <a:moveTo>
                  <a:pt x="0" y="0"/>
                </a:moveTo>
                <a:lnTo>
                  <a:pt x="0" y="2874264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68">
            <a:extLst>
              <a:ext uri="{FF2B5EF4-FFF2-40B4-BE49-F238E27FC236}">
                <a16:creationId xmlns:a16="http://schemas.microsoft.com/office/drawing/2014/main" id="{71F15D7E-CA81-87C7-B86F-E7D578BF929A}"/>
              </a:ext>
            </a:extLst>
          </p:cNvPr>
          <p:cNvSpPr/>
          <p:nvPr/>
        </p:nvSpPr>
        <p:spPr>
          <a:xfrm>
            <a:off x="4709813" y="641570"/>
            <a:ext cx="45719" cy="1975104"/>
          </a:xfrm>
          <a:custGeom>
            <a:avLst/>
            <a:gdLst/>
            <a:ahLst/>
            <a:cxnLst/>
            <a:rect l="l" t="t" r="r" b="b"/>
            <a:pathLst>
              <a:path h="2874645">
                <a:moveTo>
                  <a:pt x="0" y="0"/>
                </a:moveTo>
                <a:lnTo>
                  <a:pt x="0" y="2874264"/>
                </a:lnTo>
              </a:path>
            </a:pathLst>
          </a:custGeom>
          <a:ln w="381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DB943E34-8658-6A2B-A2F5-05AAA86A7B08}"/>
              </a:ext>
            </a:extLst>
          </p:cNvPr>
          <p:cNvCxnSpPr>
            <a:cxnSpLocks/>
          </p:cNvCxnSpPr>
          <p:nvPr/>
        </p:nvCxnSpPr>
        <p:spPr>
          <a:xfrm>
            <a:off x="4715530" y="699020"/>
            <a:ext cx="0" cy="1152144"/>
          </a:xfrm>
          <a:prstGeom prst="line">
            <a:avLst/>
          </a:prstGeom>
          <a:ln w="38100">
            <a:solidFill>
              <a:srgbClr val="F85F2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AA3389A7-12E7-0D83-DFB9-A25AAE61E219}"/>
              </a:ext>
            </a:extLst>
          </p:cNvPr>
          <p:cNvCxnSpPr>
            <a:cxnSpLocks/>
          </p:cNvCxnSpPr>
          <p:nvPr/>
        </p:nvCxnSpPr>
        <p:spPr>
          <a:xfrm>
            <a:off x="1063372" y="704788"/>
            <a:ext cx="0" cy="1161288"/>
          </a:xfrm>
          <a:prstGeom prst="line">
            <a:avLst/>
          </a:prstGeom>
          <a:ln w="38100">
            <a:solidFill>
              <a:srgbClr val="F85F2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45A5A8C-8F4F-E4FF-39C4-712CD2C3A43C}"/>
              </a:ext>
            </a:extLst>
          </p:cNvPr>
          <p:cNvSpPr/>
          <p:nvPr/>
        </p:nvSpPr>
        <p:spPr>
          <a:xfrm>
            <a:off x="1063373" y="672458"/>
            <a:ext cx="3652157" cy="192024"/>
          </a:xfrm>
          <a:custGeom>
            <a:avLst/>
            <a:gdLst>
              <a:gd name="connsiteX0" fmla="*/ 0 w 3652157"/>
              <a:gd name="connsiteY0" fmla="*/ 42496 h 184294"/>
              <a:gd name="connsiteX1" fmla="*/ 941614 w 3652157"/>
              <a:gd name="connsiteY1" fmla="*/ 184010 h 184294"/>
              <a:gd name="connsiteX2" fmla="*/ 2590800 w 3652157"/>
              <a:gd name="connsiteY2" fmla="*/ 9838 h 184294"/>
              <a:gd name="connsiteX3" fmla="*/ 3652157 w 3652157"/>
              <a:gd name="connsiteY3" fmla="*/ 37053 h 1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2157" h="184294">
                <a:moveTo>
                  <a:pt x="0" y="42496"/>
                </a:moveTo>
                <a:cubicBezTo>
                  <a:pt x="254907" y="115974"/>
                  <a:pt x="509814" y="189453"/>
                  <a:pt x="941614" y="184010"/>
                </a:cubicBezTo>
                <a:cubicBezTo>
                  <a:pt x="1373414" y="178567"/>
                  <a:pt x="2139043" y="34331"/>
                  <a:pt x="2590800" y="9838"/>
                </a:cubicBezTo>
                <a:cubicBezTo>
                  <a:pt x="3042557" y="-14655"/>
                  <a:pt x="3347357" y="11199"/>
                  <a:pt x="3652157" y="37053"/>
                </a:cubicBezTo>
              </a:path>
            </a:pathLst>
          </a:custGeom>
          <a:ln>
            <a:solidFill>
              <a:srgbClr val="F85F27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E6CD8E8E-75AB-D2A1-9B39-18696AD29869}"/>
              </a:ext>
            </a:extLst>
          </p:cNvPr>
          <p:cNvCxnSpPr>
            <a:cxnSpLocks/>
          </p:cNvCxnSpPr>
          <p:nvPr/>
        </p:nvCxnSpPr>
        <p:spPr>
          <a:xfrm>
            <a:off x="4715530" y="2248274"/>
            <a:ext cx="0" cy="29260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5E8944A5-BE0C-607A-526D-781D82EC5CC8}"/>
              </a:ext>
            </a:extLst>
          </p:cNvPr>
          <p:cNvSpPr/>
          <p:nvPr/>
        </p:nvSpPr>
        <p:spPr>
          <a:xfrm>
            <a:off x="1061460" y="1895806"/>
            <a:ext cx="3652838" cy="444747"/>
          </a:xfrm>
          <a:custGeom>
            <a:avLst/>
            <a:gdLst>
              <a:gd name="connsiteX0" fmla="*/ 0 w 3652838"/>
              <a:gd name="connsiteY0" fmla="*/ 0 h 444747"/>
              <a:gd name="connsiteX1" fmla="*/ 681038 w 3652838"/>
              <a:gd name="connsiteY1" fmla="*/ 261937 h 444747"/>
              <a:gd name="connsiteX2" fmla="*/ 2309813 w 3652838"/>
              <a:gd name="connsiteY2" fmla="*/ 442912 h 444747"/>
              <a:gd name="connsiteX3" fmla="*/ 3652838 w 3652838"/>
              <a:gd name="connsiteY3" fmla="*/ 357187 h 444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2838" h="444747">
                <a:moveTo>
                  <a:pt x="0" y="0"/>
                </a:moveTo>
                <a:cubicBezTo>
                  <a:pt x="148034" y="94059"/>
                  <a:pt x="296069" y="188118"/>
                  <a:pt x="681038" y="261937"/>
                </a:cubicBezTo>
                <a:cubicBezTo>
                  <a:pt x="1066007" y="335756"/>
                  <a:pt x="1814513" y="427037"/>
                  <a:pt x="2309813" y="442912"/>
                </a:cubicBezTo>
                <a:cubicBezTo>
                  <a:pt x="2805113" y="458787"/>
                  <a:pt x="3429794" y="366712"/>
                  <a:pt x="3652838" y="357187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49025F43-616C-E7F7-4E99-E9092C44B39C}"/>
              </a:ext>
            </a:extLst>
          </p:cNvPr>
          <p:cNvSpPr/>
          <p:nvPr/>
        </p:nvSpPr>
        <p:spPr>
          <a:xfrm>
            <a:off x="1064280" y="2184687"/>
            <a:ext cx="3657600" cy="348199"/>
          </a:xfrm>
          <a:custGeom>
            <a:avLst/>
            <a:gdLst>
              <a:gd name="connsiteX0" fmla="*/ 0 w 3657600"/>
              <a:gd name="connsiteY0" fmla="*/ 45045 h 348199"/>
              <a:gd name="connsiteX1" fmla="*/ 174625 w 3657600"/>
              <a:gd name="connsiteY1" fmla="*/ 595 h 348199"/>
              <a:gd name="connsiteX2" fmla="*/ 466725 w 3657600"/>
              <a:gd name="connsiteY2" fmla="*/ 73620 h 348199"/>
              <a:gd name="connsiteX3" fmla="*/ 1260475 w 3657600"/>
              <a:gd name="connsiteY3" fmla="*/ 206970 h 348199"/>
              <a:gd name="connsiteX4" fmla="*/ 2517775 w 3657600"/>
              <a:gd name="connsiteY4" fmla="*/ 321270 h 348199"/>
              <a:gd name="connsiteX5" fmla="*/ 3657600 w 3657600"/>
              <a:gd name="connsiteY5" fmla="*/ 337145 h 348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57600" h="348199">
                <a:moveTo>
                  <a:pt x="0" y="45045"/>
                </a:moveTo>
                <a:cubicBezTo>
                  <a:pt x="48419" y="20439"/>
                  <a:pt x="96838" y="-4167"/>
                  <a:pt x="174625" y="595"/>
                </a:cubicBezTo>
                <a:cubicBezTo>
                  <a:pt x="252412" y="5357"/>
                  <a:pt x="285750" y="39224"/>
                  <a:pt x="466725" y="73620"/>
                </a:cubicBezTo>
                <a:cubicBezTo>
                  <a:pt x="647700" y="108016"/>
                  <a:pt x="918633" y="165695"/>
                  <a:pt x="1260475" y="206970"/>
                </a:cubicBezTo>
                <a:cubicBezTo>
                  <a:pt x="1602317" y="248245"/>
                  <a:pt x="2118254" y="299574"/>
                  <a:pt x="2517775" y="321270"/>
                </a:cubicBezTo>
                <a:cubicBezTo>
                  <a:pt x="2917296" y="342966"/>
                  <a:pt x="3437467" y="360428"/>
                  <a:pt x="3657600" y="337145"/>
                </a:cubicBezTo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D11645F-AF01-9284-E194-5490CCD89302}"/>
              </a:ext>
            </a:extLst>
          </p:cNvPr>
          <p:cNvGrpSpPr/>
          <p:nvPr/>
        </p:nvGrpSpPr>
        <p:grpSpPr>
          <a:xfrm>
            <a:off x="1061105" y="1851164"/>
            <a:ext cx="3660775" cy="664136"/>
            <a:chOff x="1412875" y="1777257"/>
            <a:chExt cx="3660775" cy="664136"/>
          </a:xfrm>
        </p:grpSpPr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8C96983-6BAD-04D6-2FF7-6A8DCDF7AE6E}"/>
                </a:ext>
              </a:extLst>
            </p:cNvPr>
            <p:cNvSpPr/>
            <p:nvPr/>
          </p:nvSpPr>
          <p:spPr>
            <a:xfrm>
              <a:off x="1416050" y="2081183"/>
              <a:ext cx="3651250" cy="354042"/>
            </a:xfrm>
            <a:custGeom>
              <a:avLst/>
              <a:gdLst>
                <a:gd name="connsiteX0" fmla="*/ 0 w 3651250"/>
                <a:gd name="connsiteY0" fmla="*/ 354042 h 354042"/>
                <a:gd name="connsiteX1" fmla="*/ 241300 w 3651250"/>
                <a:gd name="connsiteY1" fmla="*/ 287367 h 354042"/>
                <a:gd name="connsiteX2" fmla="*/ 952500 w 3651250"/>
                <a:gd name="connsiteY2" fmla="*/ 217517 h 354042"/>
                <a:gd name="connsiteX3" fmla="*/ 2752725 w 3651250"/>
                <a:gd name="connsiteY3" fmla="*/ 11142 h 354042"/>
                <a:gd name="connsiteX4" fmla="*/ 3651250 w 3651250"/>
                <a:gd name="connsiteY4" fmla="*/ 46067 h 35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50" h="354042">
                  <a:moveTo>
                    <a:pt x="0" y="354042"/>
                  </a:moveTo>
                  <a:cubicBezTo>
                    <a:pt x="41275" y="332081"/>
                    <a:pt x="82550" y="310121"/>
                    <a:pt x="241300" y="287367"/>
                  </a:cubicBezTo>
                  <a:cubicBezTo>
                    <a:pt x="400050" y="264613"/>
                    <a:pt x="952500" y="217517"/>
                    <a:pt x="952500" y="217517"/>
                  </a:cubicBezTo>
                  <a:cubicBezTo>
                    <a:pt x="1371071" y="171480"/>
                    <a:pt x="2302933" y="39717"/>
                    <a:pt x="2752725" y="11142"/>
                  </a:cubicBezTo>
                  <a:cubicBezTo>
                    <a:pt x="3202517" y="-17433"/>
                    <a:pt x="3426883" y="14317"/>
                    <a:pt x="3651250" y="46067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E4B0E59F-0CFF-1ADD-5F4E-6BEC6C8B1E86}"/>
                </a:ext>
              </a:extLst>
            </p:cNvPr>
            <p:cNvSpPr/>
            <p:nvPr/>
          </p:nvSpPr>
          <p:spPr>
            <a:xfrm>
              <a:off x="1412875" y="1790700"/>
              <a:ext cx="3660775" cy="436907"/>
            </a:xfrm>
            <a:custGeom>
              <a:avLst/>
              <a:gdLst>
                <a:gd name="connsiteX0" fmla="*/ 0 w 3660775"/>
                <a:gd name="connsiteY0" fmla="*/ 384175 h 436907"/>
                <a:gd name="connsiteX1" fmla="*/ 215900 w 3660775"/>
                <a:gd name="connsiteY1" fmla="*/ 431800 h 436907"/>
                <a:gd name="connsiteX2" fmla="*/ 1114425 w 3660775"/>
                <a:gd name="connsiteY2" fmla="*/ 276225 h 436907"/>
                <a:gd name="connsiteX3" fmla="*/ 2774950 w 3660775"/>
                <a:gd name="connsiteY3" fmla="*/ 63500 h 436907"/>
                <a:gd name="connsiteX4" fmla="*/ 3660775 w 3660775"/>
                <a:gd name="connsiteY4" fmla="*/ 0 h 43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60775" h="436907">
                  <a:moveTo>
                    <a:pt x="0" y="384175"/>
                  </a:moveTo>
                  <a:cubicBezTo>
                    <a:pt x="15081" y="416983"/>
                    <a:pt x="30163" y="449792"/>
                    <a:pt x="215900" y="431800"/>
                  </a:cubicBezTo>
                  <a:cubicBezTo>
                    <a:pt x="401638" y="413808"/>
                    <a:pt x="687917" y="337608"/>
                    <a:pt x="1114425" y="276225"/>
                  </a:cubicBezTo>
                  <a:cubicBezTo>
                    <a:pt x="1540933" y="214842"/>
                    <a:pt x="2350558" y="109537"/>
                    <a:pt x="2774950" y="63500"/>
                  </a:cubicBezTo>
                  <a:cubicBezTo>
                    <a:pt x="3199342" y="17462"/>
                    <a:pt x="3430058" y="8731"/>
                    <a:pt x="3660775" y="0"/>
                  </a:cubicBezTo>
                </a:path>
              </a:pathLst>
            </a:cu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102FE1B7-1385-C0FE-C452-5DF3F22F0338}"/>
                </a:ext>
              </a:extLst>
            </p:cNvPr>
            <p:cNvCxnSpPr>
              <a:cxnSpLocks/>
            </p:cNvCxnSpPr>
            <p:nvPr/>
          </p:nvCxnSpPr>
          <p:spPr>
            <a:xfrm>
              <a:off x="5067300" y="1777257"/>
              <a:ext cx="0" cy="36576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6FB40975-EFC6-3B6F-CE16-624DFA9BDE20}"/>
                </a:ext>
              </a:extLst>
            </p:cNvPr>
            <p:cNvCxnSpPr>
              <a:cxnSpLocks/>
            </p:cNvCxnSpPr>
            <p:nvPr/>
          </p:nvCxnSpPr>
          <p:spPr>
            <a:xfrm>
              <a:off x="1415142" y="2167073"/>
              <a:ext cx="0" cy="2743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B333126-E607-D73A-F014-DF8DF1028FBC}"/>
                  </a:ext>
                </a:extLst>
              </p14:cNvPr>
              <p14:cNvContentPartPr/>
              <p14:nvPr/>
            </p14:nvContentPartPr>
            <p14:xfrm>
              <a:off x="1133837" y="921310"/>
              <a:ext cx="360" cy="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B333126-E607-D73A-F014-DF8DF1028F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837" y="8136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6013422D-EC29-9F0C-D53D-583C6C0D1EFD}"/>
                  </a:ext>
                </a:extLst>
              </p14:cNvPr>
              <p14:cNvContentPartPr/>
              <p14:nvPr/>
            </p14:nvContentPartPr>
            <p14:xfrm>
              <a:off x="1133837" y="921310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6013422D-EC29-9F0C-D53D-583C6C0D1E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837" y="81367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583539C-1B7C-11A2-9137-860683D91B9F}"/>
                  </a:ext>
                </a:extLst>
              </p14:cNvPr>
              <p14:cNvContentPartPr/>
              <p14:nvPr/>
            </p14:nvContentPartPr>
            <p14:xfrm>
              <a:off x="1138517" y="106423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583539C-1B7C-11A2-9137-860683D91B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84877" y="95659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040C3A1-F6A8-057C-1F45-13D5671EAC2F}"/>
                  </a:ext>
                </a:extLst>
              </p14:cNvPr>
              <p14:cNvContentPartPr/>
              <p14:nvPr/>
            </p14:nvContentPartPr>
            <p14:xfrm>
              <a:off x="1137797" y="1106350"/>
              <a:ext cx="3134520" cy="53604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040C3A1-F6A8-057C-1F45-13D5671EAC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84157" y="998710"/>
                <a:ext cx="3242160" cy="75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B1306A8-67F2-DB9B-6813-E90A6A984067}"/>
                  </a:ext>
                </a:extLst>
              </p14:cNvPr>
              <p14:cNvContentPartPr/>
              <p14:nvPr/>
            </p14:nvContentPartPr>
            <p14:xfrm>
              <a:off x="1285397" y="1435750"/>
              <a:ext cx="1476720" cy="20520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B1306A8-67F2-DB9B-6813-E90A6A9840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1397" y="1327750"/>
                <a:ext cx="1584360" cy="42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FAADFB3-9A4F-163F-43CC-8BA21AF3B958}"/>
                  </a:ext>
                </a:extLst>
              </p14:cNvPr>
              <p14:cNvContentPartPr/>
              <p14:nvPr/>
            </p14:nvContentPartPr>
            <p14:xfrm>
              <a:off x="1129544" y="1534933"/>
              <a:ext cx="3092760" cy="23904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FAADFB3-9A4F-163F-43CC-8BA21AF3B95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5904" y="1427293"/>
                <a:ext cx="320040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75D9529-1399-F91B-5FC9-399DCEE79F99}"/>
                  </a:ext>
                </a:extLst>
              </p14:cNvPr>
              <p14:cNvContentPartPr/>
              <p14:nvPr/>
            </p14:nvContentPartPr>
            <p14:xfrm>
              <a:off x="3837824" y="1254853"/>
              <a:ext cx="809640" cy="4575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75D9529-1399-F91B-5FC9-399DCEE79F9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3824" y="1147213"/>
                <a:ext cx="917280" cy="67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BB1BFAE-B803-54FB-ACCF-5AD76CCD9CAE}"/>
                  </a:ext>
                </a:extLst>
              </p14:cNvPr>
              <p14:cNvContentPartPr/>
              <p14:nvPr/>
            </p14:nvContentPartPr>
            <p14:xfrm>
              <a:off x="1137797" y="801610"/>
              <a:ext cx="3508560" cy="4107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BB1BFAE-B803-54FB-ACCF-5AD76CCD9CA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83797" y="693970"/>
                <a:ext cx="361620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1AFDDD8-2AD5-A656-5227-D129D972D523}"/>
                  </a:ext>
                </a:extLst>
              </p14:cNvPr>
              <p14:cNvContentPartPr/>
              <p14:nvPr/>
            </p14:nvContentPartPr>
            <p14:xfrm>
              <a:off x="1098224" y="1794448"/>
              <a:ext cx="1778760" cy="1584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1AFDDD8-2AD5-A656-5227-D129D972D5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80224" y="1758808"/>
                <a:ext cx="18144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D7459A6-B641-93B9-5578-A8E98826E0FB}"/>
                  </a:ext>
                </a:extLst>
              </p14:cNvPr>
              <p14:cNvContentPartPr/>
              <p14:nvPr/>
            </p14:nvContentPartPr>
            <p14:xfrm>
              <a:off x="4236704" y="730828"/>
              <a:ext cx="455040" cy="85896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D7459A6-B641-93B9-5578-A8E98826E0F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18704" y="695188"/>
                <a:ext cx="490680" cy="9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A46EE88-96A7-8BCB-32B0-D135F5E2AD41}"/>
                  </a:ext>
                </a:extLst>
              </p14:cNvPr>
              <p14:cNvContentPartPr/>
              <p14:nvPr/>
            </p14:nvContentPartPr>
            <p14:xfrm>
              <a:off x="1086344" y="1766908"/>
              <a:ext cx="257400" cy="1072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A46EE88-96A7-8BCB-32B0-D135F5E2AD4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68344" y="1730908"/>
                <a:ext cx="29304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A109D26-AD76-BBD8-CEE0-75DB9D7467FD}"/>
                  </a:ext>
                </a:extLst>
              </p14:cNvPr>
              <p14:cNvContentPartPr/>
              <p14:nvPr/>
            </p14:nvContentPartPr>
            <p14:xfrm>
              <a:off x="1210184" y="1814428"/>
              <a:ext cx="102600" cy="608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A109D26-AD76-BBD8-CEE0-75DB9D7467F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92184" y="1778428"/>
                <a:ext cx="1382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F71680EE-C1DF-D0C6-ACE4-9E04714EC748}"/>
                  </a:ext>
                </a:extLst>
              </p14:cNvPr>
              <p14:cNvContentPartPr/>
              <p14:nvPr/>
            </p14:nvContentPartPr>
            <p14:xfrm>
              <a:off x="1310264" y="1857268"/>
              <a:ext cx="59760" cy="385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F71680EE-C1DF-D0C6-ACE4-9E04714EC7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92264" y="1821268"/>
                <a:ext cx="95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73A5E65-7DF1-4E45-69EA-C3C7F0B3D16D}"/>
                  </a:ext>
                </a:extLst>
              </p14:cNvPr>
              <p14:cNvContentPartPr/>
              <p14:nvPr/>
            </p14:nvContentPartPr>
            <p14:xfrm>
              <a:off x="1286144" y="1861948"/>
              <a:ext cx="142920" cy="31320"/>
            </p14:xfrm>
          </p:contentPart>
        </mc:Choice>
        <mc:Fallback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73A5E65-7DF1-4E45-69EA-C3C7F0B3D16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68504" y="1826308"/>
                <a:ext cx="178560" cy="10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923A443-A576-F915-C889-DB3B5D1E94CC}"/>
                  </a:ext>
                </a:extLst>
              </p14:cNvPr>
              <p14:cNvContentPartPr/>
              <p14:nvPr/>
            </p14:nvContentPartPr>
            <p14:xfrm>
              <a:off x="1405304" y="1897588"/>
              <a:ext cx="360" cy="360"/>
            </p14:xfrm>
          </p:contentPart>
        </mc:Choice>
        <mc:Fallback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923A443-A576-F915-C889-DB3B5D1E94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87664" y="186194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001891ED-5AFF-D776-0E04-DCAD8D08B113}"/>
                  </a:ext>
                </a:extLst>
              </p14:cNvPr>
              <p14:cNvContentPartPr/>
              <p14:nvPr/>
            </p14:nvContentPartPr>
            <p14:xfrm>
              <a:off x="1424384" y="1902628"/>
              <a:ext cx="360" cy="360"/>
            </p14:xfrm>
          </p:contentPart>
        </mc:Choice>
        <mc:Fallback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001891ED-5AFF-D776-0E04-DCAD8D08B11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06744" y="18666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0F8D8D-AD03-92F3-E760-D2B30A8C1859}"/>
                  </a:ext>
                </a:extLst>
              </p14:cNvPr>
              <p14:cNvContentPartPr/>
              <p14:nvPr/>
            </p14:nvContentPartPr>
            <p14:xfrm>
              <a:off x="1398104" y="1895428"/>
              <a:ext cx="360" cy="360"/>
            </p14:xfrm>
          </p:contentPart>
        </mc:Choice>
        <mc:Fallback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0F8D8D-AD03-92F3-E760-D2B30A8C185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80464" y="18594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0CD3109-8799-11A9-6520-74F354E77E27}"/>
                  </a:ext>
                </a:extLst>
              </p14:cNvPr>
              <p14:cNvContentPartPr/>
              <p14:nvPr/>
            </p14:nvContentPartPr>
            <p14:xfrm>
              <a:off x="1460024" y="1907308"/>
              <a:ext cx="360" cy="360"/>
            </p14:xfrm>
          </p:contentPart>
        </mc:Choice>
        <mc:Fallback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0CD3109-8799-11A9-6520-74F354E77E2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42384" y="18713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DFCE305-5772-B96A-0E50-27B62B60E719}"/>
                  </a:ext>
                </a:extLst>
              </p14:cNvPr>
              <p14:cNvContentPartPr/>
              <p14:nvPr/>
            </p14:nvContentPartPr>
            <p14:xfrm>
              <a:off x="1452824" y="1909828"/>
              <a:ext cx="360" cy="3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DFCE305-5772-B96A-0E50-27B62B60E7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35184" y="18738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AEF76DD-38DF-E89C-59E4-954FC14DB390}"/>
                  </a:ext>
                </a:extLst>
              </p14:cNvPr>
              <p14:cNvContentPartPr/>
              <p14:nvPr/>
            </p14:nvContentPartPr>
            <p14:xfrm>
              <a:off x="1443464" y="1885708"/>
              <a:ext cx="360" cy="360"/>
            </p14:xfrm>
          </p:contentPart>
        </mc:Choice>
        <mc:Fallback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AEF76DD-38DF-E89C-59E4-954FC14DB3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25464" y="18500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9B41947-0A67-E5AE-4C6D-19EC68CD9B39}"/>
                  </a:ext>
                </a:extLst>
              </p14:cNvPr>
              <p14:cNvContentPartPr/>
              <p14:nvPr/>
            </p14:nvContentPartPr>
            <p14:xfrm>
              <a:off x="1479104" y="1916668"/>
              <a:ext cx="1440" cy="360"/>
            </p14:xfrm>
          </p:contentPart>
        </mc:Choice>
        <mc:Fallback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9B41947-0A67-E5AE-4C6D-19EC68CD9B39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61464" y="188102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AE48D14-C81D-0616-A835-10E80D65241F}"/>
                  </a:ext>
                </a:extLst>
              </p14:cNvPr>
              <p14:cNvContentPartPr/>
              <p14:nvPr/>
            </p14:nvContentPartPr>
            <p14:xfrm>
              <a:off x="1510064" y="1921708"/>
              <a:ext cx="1800" cy="1440"/>
            </p14:xfrm>
          </p:contentPart>
        </mc:Choice>
        <mc:Fallback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AE48D14-C81D-0616-A835-10E80D65241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92424" y="1885708"/>
                <a:ext cx="374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B68787C-929E-F0E2-0CD7-C16620070812}"/>
                  </a:ext>
                </a:extLst>
              </p14:cNvPr>
              <p14:cNvContentPartPr/>
              <p14:nvPr/>
            </p14:nvContentPartPr>
            <p14:xfrm>
              <a:off x="1557584" y="1923868"/>
              <a:ext cx="360" cy="360"/>
            </p14:xfrm>
          </p:contentPart>
        </mc:Choice>
        <mc:Fallback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B68787C-929E-F0E2-0CD7-C1662007081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9944" y="18882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796F3AC8-4D57-EE67-3EE5-DB2A82E1F02A}"/>
                  </a:ext>
                </a:extLst>
              </p14:cNvPr>
              <p14:cNvContentPartPr/>
              <p14:nvPr/>
            </p14:nvContentPartPr>
            <p14:xfrm>
              <a:off x="1543544" y="1919188"/>
              <a:ext cx="360" cy="360"/>
            </p14:xfrm>
          </p:contentPart>
        </mc:Choice>
        <mc:Fallback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796F3AC8-4D57-EE67-3EE5-DB2A82E1F02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25544" y="18831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E769704-B165-1727-EF67-AF700CBC5DC6}"/>
                  </a:ext>
                </a:extLst>
              </p14:cNvPr>
              <p14:cNvContentPartPr/>
              <p14:nvPr/>
            </p14:nvContentPartPr>
            <p14:xfrm>
              <a:off x="1600784" y="1931068"/>
              <a:ext cx="1440" cy="360"/>
            </p14:xfrm>
          </p:contentPart>
        </mc:Choice>
        <mc:Fallback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E769704-B165-1727-EF67-AF700CBC5DC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82784" y="189542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8780F5D-C82B-D023-AECF-AD1F063FAD86}"/>
                  </a:ext>
                </a:extLst>
              </p14:cNvPr>
              <p14:cNvContentPartPr/>
              <p14:nvPr/>
            </p14:nvContentPartPr>
            <p14:xfrm>
              <a:off x="1517264" y="1919188"/>
              <a:ext cx="360" cy="360"/>
            </p14:xfrm>
          </p:contentPart>
        </mc:Choice>
        <mc:Fallback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8780F5D-C82B-D023-AECF-AD1F063FAD8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499264" y="18831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2D9B1CC-C813-E457-CCB8-AC1F69764508}"/>
                  </a:ext>
                </a:extLst>
              </p14:cNvPr>
              <p14:cNvContentPartPr/>
              <p14:nvPr/>
            </p14:nvContentPartPr>
            <p14:xfrm>
              <a:off x="1581704" y="1928548"/>
              <a:ext cx="1440" cy="36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2D9B1CC-C813-E457-CCB8-AC1F6976450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563704" y="189290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E568B69B-2A19-ADB0-B8D2-C95BF651A53E}"/>
                  </a:ext>
                </a:extLst>
              </p14:cNvPr>
              <p14:cNvContentPartPr/>
              <p14:nvPr/>
            </p14:nvContentPartPr>
            <p14:xfrm>
              <a:off x="1548224" y="1916668"/>
              <a:ext cx="360" cy="3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E568B69B-2A19-ADB0-B8D2-C95BF651A53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0224" y="18810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D2EEF2B-830B-25E5-32D2-F995723606E1}"/>
                  </a:ext>
                </a:extLst>
              </p14:cNvPr>
              <p14:cNvContentPartPr/>
              <p14:nvPr/>
            </p14:nvContentPartPr>
            <p14:xfrm>
              <a:off x="1550744" y="1923868"/>
              <a:ext cx="360" cy="360"/>
            </p14:xfrm>
          </p:contentPart>
        </mc:Choice>
        <mc:Fallback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D2EEF2B-830B-25E5-32D2-F995723606E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532744" y="18882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23585A1-51C3-6493-7417-F4D479F45458}"/>
                  </a:ext>
                </a:extLst>
              </p14:cNvPr>
              <p14:cNvContentPartPr/>
              <p14:nvPr/>
            </p14:nvContentPartPr>
            <p14:xfrm>
              <a:off x="1638584" y="1935748"/>
              <a:ext cx="360" cy="360"/>
            </p14:xfrm>
          </p:contentPart>
        </mc:Choice>
        <mc:Fallback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23585A1-51C3-6493-7417-F4D479F454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20944" y="19001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B0878917-0730-4F09-55ED-56D3F1C3C678}"/>
                  </a:ext>
                </a:extLst>
              </p14:cNvPr>
              <p14:cNvContentPartPr/>
              <p14:nvPr/>
            </p14:nvContentPartPr>
            <p14:xfrm>
              <a:off x="1626704" y="1926388"/>
              <a:ext cx="360" cy="360"/>
            </p14:xfrm>
          </p:contentPart>
        </mc:Choice>
        <mc:Fallback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B0878917-0730-4F09-55ED-56D3F1C3C67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9064" y="18903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83E0B17-CEFE-2B7C-AAF0-D6A05F8AE6ED}"/>
                  </a:ext>
                </a:extLst>
              </p14:cNvPr>
              <p14:cNvContentPartPr/>
              <p14:nvPr/>
            </p14:nvContentPartPr>
            <p14:xfrm>
              <a:off x="1660184" y="1940788"/>
              <a:ext cx="360" cy="360"/>
            </p14:xfrm>
          </p:contentPart>
        </mc:Choice>
        <mc:Fallback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83E0B17-CEFE-2B7C-AAF0-D6A05F8AE6E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42184" y="19047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412A6DD-55E9-B334-C7A2-9D0F875C6A4C}"/>
                  </a:ext>
                </a:extLst>
              </p14:cNvPr>
              <p14:cNvContentPartPr/>
              <p14:nvPr/>
            </p14:nvContentPartPr>
            <p14:xfrm>
              <a:off x="1622024" y="1931068"/>
              <a:ext cx="360" cy="360"/>
            </p14:xfrm>
          </p:contentPart>
        </mc:Choice>
        <mc:Fallback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412A6DD-55E9-B334-C7A2-9D0F875C6A4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04384" y="189542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A07C908D-5213-8FE6-E591-BA4AA53B7240}"/>
                  </a:ext>
                </a:extLst>
              </p14:cNvPr>
              <p14:cNvContentPartPr/>
              <p14:nvPr/>
            </p14:nvContentPartPr>
            <p14:xfrm>
              <a:off x="1695824" y="1933588"/>
              <a:ext cx="360" cy="360"/>
            </p14:xfrm>
          </p:contentPart>
        </mc:Choice>
        <mc:Fallback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A07C908D-5213-8FE6-E591-BA4AA53B724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8184" y="18975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D5D7542-AB97-9981-96B2-58D107A7DD73}"/>
                  </a:ext>
                </a:extLst>
              </p14:cNvPr>
              <p14:cNvContentPartPr/>
              <p14:nvPr/>
            </p14:nvContentPartPr>
            <p14:xfrm>
              <a:off x="1695824" y="1942948"/>
              <a:ext cx="360" cy="360"/>
            </p14:xfrm>
          </p:contentPart>
        </mc:Choice>
        <mc:Fallback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D5D7542-AB97-9981-96B2-58D107A7DD7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78184" y="19073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FFD4729-8384-9783-FCF0-9F7C4AC5EAFF}"/>
                  </a:ext>
                </a:extLst>
              </p14:cNvPr>
              <p14:cNvContentPartPr/>
              <p14:nvPr/>
            </p14:nvContentPartPr>
            <p14:xfrm>
              <a:off x="1750544" y="1942948"/>
              <a:ext cx="1440" cy="360"/>
            </p14:xfrm>
          </p:contentPart>
        </mc:Choice>
        <mc:Fallback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FFD4729-8384-9783-FCF0-9F7C4AC5EAFF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32904" y="190730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15B3013-0B80-1D51-9042-95EAB51FD606}"/>
                  </a:ext>
                </a:extLst>
              </p14:cNvPr>
              <p14:cNvContentPartPr/>
              <p14:nvPr/>
            </p14:nvContentPartPr>
            <p14:xfrm>
              <a:off x="1707704" y="1933588"/>
              <a:ext cx="360" cy="360"/>
            </p14:xfrm>
          </p:contentPart>
        </mc:Choice>
        <mc:Fallback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15B3013-0B80-1D51-9042-95EAB51FD6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90064" y="18975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BA39BDF4-43E4-FCCA-976D-1DBE16589323}"/>
                  </a:ext>
                </a:extLst>
              </p14:cNvPr>
              <p14:cNvContentPartPr/>
              <p14:nvPr/>
            </p14:nvContentPartPr>
            <p14:xfrm>
              <a:off x="1672064" y="1933588"/>
              <a:ext cx="360" cy="360"/>
            </p14:xfrm>
          </p:contentPart>
        </mc:Choice>
        <mc:Fallback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BA39BDF4-43E4-FCCA-976D-1DBE1658932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54064" y="18975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60350937-6151-B25F-F12B-D4655D459F3D}"/>
                  </a:ext>
                </a:extLst>
              </p14:cNvPr>
              <p14:cNvContentPartPr/>
              <p14:nvPr/>
            </p14:nvContentPartPr>
            <p14:xfrm>
              <a:off x="1743344" y="1940788"/>
              <a:ext cx="1440" cy="360"/>
            </p14:xfrm>
          </p:contentPart>
        </mc:Choice>
        <mc:Fallback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60350937-6151-B25F-F12B-D4655D459F3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725704" y="190478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2358A424-0368-8917-EE81-D101A2222E36}"/>
                  </a:ext>
                </a:extLst>
              </p14:cNvPr>
              <p14:cNvContentPartPr/>
              <p14:nvPr/>
            </p14:nvContentPartPr>
            <p14:xfrm>
              <a:off x="1717424" y="1940788"/>
              <a:ext cx="360" cy="360"/>
            </p14:xfrm>
          </p:contentPart>
        </mc:Choice>
        <mc:Fallback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2358A424-0368-8917-EE81-D101A2222E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99424" y="19047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A67EFF5-3B3B-1D82-C70F-0B87016AC63F}"/>
                  </a:ext>
                </a:extLst>
              </p14:cNvPr>
              <p14:cNvContentPartPr/>
              <p14:nvPr/>
            </p14:nvContentPartPr>
            <p14:xfrm>
              <a:off x="1676744" y="1940788"/>
              <a:ext cx="360" cy="360"/>
            </p14:xfrm>
          </p:contentPart>
        </mc:Choice>
        <mc:Fallback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A67EFF5-3B3B-1D82-C70F-0B87016AC63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659104" y="19047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9E12B4-ABBF-D981-4097-85F9A5865A18}"/>
                  </a:ext>
                </a:extLst>
              </p14:cNvPr>
              <p14:cNvContentPartPr/>
              <p14:nvPr/>
            </p14:nvContentPartPr>
            <p14:xfrm>
              <a:off x="1791224" y="1942948"/>
              <a:ext cx="360" cy="360"/>
            </p14:xfrm>
          </p:contentPart>
        </mc:Choice>
        <mc:Fallback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9E12B4-ABBF-D981-4097-85F9A5865A1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73224" y="19073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F4CF5ECA-6561-AF12-4178-56012B8D99AF}"/>
                  </a:ext>
                </a:extLst>
              </p14:cNvPr>
              <p14:cNvContentPartPr/>
              <p14:nvPr/>
            </p14:nvContentPartPr>
            <p14:xfrm>
              <a:off x="1822184" y="1942948"/>
              <a:ext cx="360" cy="360"/>
            </p14:xfrm>
          </p:contentPart>
        </mc:Choice>
        <mc:Fallback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F4CF5ECA-6561-AF12-4178-56012B8D99A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04184" y="190730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48C7F8F-3516-5403-DFA8-700B0D3F5E29}"/>
                  </a:ext>
                </a:extLst>
              </p14:cNvPr>
              <p14:cNvContentPartPr/>
              <p14:nvPr/>
            </p14:nvContentPartPr>
            <p14:xfrm>
              <a:off x="1776824" y="1942948"/>
              <a:ext cx="38520" cy="2880"/>
            </p14:xfrm>
          </p:contentPart>
        </mc:Choice>
        <mc:Fallback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48C7F8F-3516-5403-DFA8-700B0D3F5E2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758824" y="1907308"/>
                <a:ext cx="741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73AB26D-8083-5FFD-8625-CF8D08C542B6}"/>
                  </a:ext>
                </a:extLst>
              </p14:cNvPr>
              <p14:cNvContentPartPr/>
              <p14:nvPr/>
            </p14:nvContentPartPr>
            <p14:xfrm>
              <a:off x="1784024" y="1945468"/>
              <a:ext cx="6840" cy="360"/>
            </p14:xfrm>
          </p:contentPart>
        </mc:Choice>
        <mc:Fallback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73AB26D-8083-5FFD-8625-CF8D08C542B6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766024" y="1909468"/>
                <a:ext cx="42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BF0A7B0A-2704-380C-2A38-94AAFBDB1C50}"/>
                  </a:ext>
                </a:extLst>
              </p14:cNvPr>
              <p14:cNvContentPartPr/>
              <p14:nvPr/>
            </p14:nvContentPartPr>
            <p14:xfrm>
              <a:off x="1845944" y="1945468"/>
              <a:ext cx="360" cy="36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BF0A7B0A-2704-380C-2A38-94AAFBDB1C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827944" y="19094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75BFC3B-B01F-3FEF-1BEB-5BDF7D7252C2}"/>
                  </a:ext>
                </a:extLst>
              </p14:cNvPr>
              <p14:cNvContentPartPr/>
              <p14:nvPr/>
            </p14:nvContentPartPr>
            <p14:xfrm>
              <a:off x="2000744" y="1938313"/>
              <a:ext cx="181080" cy="15120"/>
            </p14:xfrm>
          </p:contentPart>
        </mc:Choice>
        <mc:Fallback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75BFC3B-B01F-3FEF-1BEB-5BDF7D7252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982744" y="1902673"/>
                <a:ext cx="21672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FF0306E-A4F0-503B-BB44-66FA560E88DE}"/>
                  </a:ext>
                </a:extLst>
              </p14:cNvPr>
              <p14:cNvContentPartPr/>
              <p14:nvPr/>
            </p14:nvContentPartPr>
            <p14:xfrm>
              <a:off x="2222144" y="1933633"/>
              <a:ext cx="1440" cy="360"/>
            </p14:xfrm>
          </p:contentPart>
        </mc:Choice>
        <mc:Fallback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FF0306E-A4F0-503B-BB44-66FA560E88D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04144" y="1897633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9BDAA7A-79DE-0365-984A-34DC93FA9E26}"/>
                  </a:ext>
                </a:extLst>
              </p14:cNvPr>
              <p14:cNvContentPartPr/>
              <p14:nvPr/>
            </p14:nvContentPartPr>
            <p14:xfrm>
              <a:off x="2200544" y="1935793"/>
              <a:ext cx="360" cy="360"/>
            </p14:xfrm>
          </p:contentPart>
        </mc:Choice>
        <mc:Fallback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9BDAA7A-79DE-0365-984A-34DC93FA9E2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2904" y="190015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6475BF-C4C0-2DA7-8333-A36055D0EF04}"/>
                  </a:ext>
                </a:extLst>
              </p14:cNvPr>
              <p14:cNvContentPartPr/>
              <p14:nvPr/>
            </p14:nvContentPartPr>
            <p14:xfrm>
              <a:off x="2257784" y="1940473"/>
              <a:ext cx="6840" cy="36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6475BF-C4C0-2DA7-8333-A36055D0EF04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240144" y="1904833"/>
                <a:ext cx="424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ACD49DA-10F2-81B4-6A8E-9924AA3B7782}"/>
                  </a:ext>
                </a:extLst>
              </p14:cNvPr>
              <p14:cNvContentPartPr/>
              <p14:nvPr/>
            </p14:nvContentPartPr>
            <p14:xfrm>
              <a:off x="2200544" y="1928593"/>
              <a:ext cx="360" cy="360"/>
            </p14:xfrm>
          </p:contentPart>
        </mc:Choice>
        <mc:Fallback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ACD49DA-10F2-81B4-6A8E-9924AA3B778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2904" y="189295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7D01AB4-8291-C2AD-19C8-0C1D4FCCF290}"/>
                  </a:ext>
                </a:extLst>
              </p14:cNvPr>
              <p14:cNvContentPartPr/>
              <p14:nvPr/>
            </p14:nvContentPartPr>
            <p14:xfrm>
              <a:off x="2198384" y="1938313"/>
              <a:ext cx="360" cy="360"/>
            </p14:xfrm>
          </p:contentPart>
        </mc:Choice>
        <mc:Fallback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7D01AB4-8291-C2AD-19C8-0C1D4FCCF2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180384" y="190231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29FC49E-E1EF-9DC9-DE19-5D723C33855C}"/>
                  </a:ext>
                </a:extLst>
              </p14:cNvPr>
              <p14:cNvContentPartPr/>
              <p14:nvPr/>
            </p14:nvContentPartPr>
            <p14:xfrm>
              <a:off x="2248424" y="1938313"/>
              <a:ext cx="360" cy="360"/>
            </p14:xfrm>
          </p:contentPart>
        </mc:Choice>
        <mc:Fallback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29FC49E-E1EF-9DC9-DE19-5D723C33855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30424" y="190231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4746322-EA76-6E34-73F3-194C1CEECD09}"/>
                  </a:ext>
                </a:extLst>
              </p14:cNvPr>
              <p14:cNvContentPartPr/>
              <p14:nvPr/>
            </p14:nvContentPartPr>
            <p14:xfrm>
              <a:off x="2226824" y="1935793"/>
              <a:ext cx="360" cy="360"/>
            </p14:xfrm>
          </p:contentPart>
        </mc:Choice>
        <mc:Fallback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4746322-EA76-6E34-73F3-194C1CEECD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9184" y="190015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E13C727-52D7-D7E6-07AF-0D9D356A528C}"/>
                  </a:ext>
                </a:extLst>
              </p14:cNvPr>
              <p14:cNvContentPartPr/>
              <p14:nvPr/>
            </p14:nvContentPartPr>
            <p14:xfrm>
              <a:off x="2226824" y="1938313"/>
              <a:ext cx="360" cy="360"/>
            </p14:xfrm>
          </p:contentPart>
        </mc:Choice>
        <mc:Fallback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E13C727-52D7-D7E6-07AF-0D9D356A528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09184" y="190231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1AD4A7C-7269-5E6E-450C-58314EC3E9E8}"/>
                  </a:ext>
                </a:extLst>
              </p14:cNvPr>
              <p14:cNvContentPartPr/>
              <p14:nvPr/>
            </p14:nvContentPartPr>
            <p14:xfrm>
              <a:off x="1070504" y="762913"/>
              <a:ext cx="812880" cy="755640"/>
            </p14:xfrm>
          </p:contentPart>
        </mc:Choice>
        <mc:Fallback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1AD4A7C-7269-5E6E-450C-58314EC3E9E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52864" y="726913"/>
                <a:ext cx="848520" cy="82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787BB8-8DD1-0362-A93B-A4DE549D64C0}"/>
                  </a:ext>
                </a:extLst>
              </p14:cNvPr>
              <p14:cNvContentPartPr/>
              <p14:nvPr/>
            </p14:nvContentPartPr>
            <p14:xfrm>
              <a:off x="1591064" y="782713"/>
              <a:ext cx="1631160" cy="138960"/>
            </p14:xfrm>
          </p:contentPart>
        </mc:Choice>
        <mc:Fallback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787BB8-8DD1-0362-A93B-A4DE549D64C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573424" y="747073"/>
                <a:ext cx="1666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87BC9CC-C0E5-4499-7D2F-EA8680735931}"/>
                  </a:ext>
                </a:extLst>
              </p14:cNvPr>
              <p14:cNvContentPartPr/>
              <p14:nvPr/>
            </p14:nvContentPartPr>
            <p14:xfrm>
              <a:off x="2869784" y="776593"/>
              <a:ext cx="416520" cy="47520"/>
            </p14:xfrm>
          </p:contentPart>
        </mc:Choice>
        <mc:Fallback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87BC9CC-C0E5-4499-7D2F-EA868073593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852144" y="740953"/>
                <a:ext cx="452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3FB9D9F-D9C9-2212-2B4B-CAA84611E11A}"/>
                  </a:ext>
                </a:extLst>
              </p14:cNvPr>
              <p14:cNvContentPartPr/>
              <p14:nvPr/>
            </p14:nvContentPartPr>
            <p14:xfrm>
              <a:off x="1969784" y="706753"/>
              <a:ext cx="2731680" cy="588600"/>
            </p14:xfrm>
          </p:contentPart>
        </mc:Choice>
        <mc:Fallback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3FB9D9F-D9C9-2212-2B4B-CAA84611E11A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951784" y="671113"/>
                <a:ext cx="276732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CB1C62B-DA4C-9829-6255-8CCD3EF7BFB0}"/>
                  </a:ext>
                </a:extLst>
              </p14:cNvPr>
              <p14:cNvContentPartPr/>
              <p14:nvPr/>
            </p14:nvContentPartPr>
            <p14:xfrm>
              <a:off x="2267504" y="1854793"/>
              <a:ext cx="622080" cy="83880"/>
            </p14:xfrm>
          </p:contentPart>
        </mc:Choice>
        <mc:Fallback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CB1C62B-DA4C-9829-6255-8CCD3EF7BFB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49504" y="1819153"/>
                <a:ext cx="6577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6FD9A49C-36B3-56F7-1C5D-ED0BF500B55A}"/>
                  </a:ext>
                </a:extLst>
              </p14:cNvPr>
              <p14:cNvContentPartPr/>
              <p14:nvPr/>
            </p14:nvContentPartPr>
            <p14:xfrm>
              <a:off x="2506184" y="1755793"/>
              <a:ext cx="1899720" cy="144720"/>
            </p14:xfrm>
          </p:contentPart>
        </mc:Choice>
        <mc:Fallback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6FD9A49C-36B3-56F7-1C5D-ED0BF500B55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88544" y="1720153"/>
                <a:ext cx="1935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EAECA3C-6717-EDBB-8D8F-61B070146B54}"/>
                  </a:ext>
                </a:extLst>
              </p14:cNvPr>
              <p14:cNvContentPartPr/>
              <p14:nvPr/>
            </p14:nvContentPartPr>
            <p14:xfrm>
              <a:off x="3017744" y="1509553"/>
              <a:ext cx="1670760" cy="303840"/>
            </p14:xfrm>
          </p:contentPart>
        </mc:Choice>
        <mc:Fallback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EAECA3C-6717-EDBB-8D8F-61B070146B5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999744" y="1473913"/>
                <a:ext cx="170640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0D823E2-9028-A9B3-9355-C097F6B40934}"/>
                  </a:ext>
                </a:extLst>
              </p14:cNvPr>
              <p14:cNvContentPartPr/>
              <p14:nvPr/>
            </p14:nvContentPartPr>
            <p14:xfrm>
              <a:off x="1624544" y="1063873"/>
              <a:ext cx="2777040" cy="527040"/>
            </p14:xfrm>
          </p:contentPart>
        </mc:Choice>
        <mc:Fallback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0D823E2-9028-A9B3-9355-C097F6B4093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606904" y="1028233"/>
                <a:ext cx="28126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3A8F7DE-8892-C756-ADDA-88961A81F23D}"/>
                  </a:ext>
                </a:extLst>
              </p14:cNvPr>
              <p14:cNvContentPartPr/>
              <p14:nvPr/>
            </p14:nvContentPartPr>
            <p14:xfrm>
              <a:off x="2294504" y="1597753"/>
              <a:ext cx="366120" cy="76680"/>
            </p14:xfrm>
          </p:contentPart>
        </mc:Choice>
        <mc:Fallback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3A8F7DE-8892-C756-ADDA-88961A81F23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76864" y="1561753"/>
                <a:ext cx="4017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9CAAA44-1C05-8BFA-99E1-1A22E1673E4B}"/>
                  </a:ext>
                </a:extLst>
              </p14:cNvPr>
              <p14:cNvContentPartPr/>
              <p14:nvPr/>
            </p14:nvContentPartPr>
            <p14:xfrm>
              <a:off x="1096064" y="766513"/>
              <a:ext cx="19080" cy="183960"/>
            </p14:xfrm>
          </p:contentPart>
        </mc:Choice>
        <mc:Fallback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9CAAA44-1C05-8BFA-99E1-1A22E1673E4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078424" y="730513"/>
                <a:ext cx="54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5729976C-0371-C985-7BB6-926E00D25CC5}"/>
                  </a:ext>
                </a:extLst>
              </p14:cNvPr>
              <p14:cNvContentPartPr/>
              <p14:nvPr/>
            </p14:nvContentPartPr>
            <p14:xfrm>
              <a:off x="1078424" y="764713"/>
              <a:ext cx="2220840" cy="751320"/>
            </p14:xfrm>
          </p:contentPart>
        </mc:Choice>
        <mc:Fallback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5729976C-0371-C985-7BB6-926E00D25CC5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60784" y="729073"/>
                <a:ext cx="2256480" cy="82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0BBE9B2A-1737-A010-15CA-12CDAEE81A2F}"/>
                  </a:ext>
                </a:extLst>
              </p14:cNvPr>
              <p14:cNvContentPartPr/>
              <p14:nvPr/>
            </p14:nvContentPartPr>
            <p14:xfrm>
              <a:off x="2810384" y="1211833"/>
              <a:ext cx="360" cy="360"/>
            </p14:xfrm>
          </p:contentPart>
        </mc:Choice>
        <mc:Fallback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0BBE9B2A-1737-A010-15CA-12CDAEE81A2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792384" y="11761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1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233C2637-F22E-7250-65BF-81C33A48C29E}"/>
                  </a:ext>
                </a:extLst>
              </p14:cNvPr>
              <p14:cNvContentPartPr/>
              <p14:nvPr/>
            </p14:nvContentPartPr>
            <p14:xfrm>
              <a:off x="1071944" y="1950193"/>
              <a:ext cx="360" cy="360"/>
            </p14:xfrm>
          </p:contentPart>
        </mc:Choice>
        <mc:Fallback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233C2637-F22E-7250-65BF-81C33A48C29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4304" y="19141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3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974B66C-61AE-DE2D-6DF2-F814C47BA338}"/>
                  </a:ext>
                </a:extLst>
              </p14:cNvPr>
              <p14:cNvContentPartPr/>
              <p14:nvPr/>
            </p14:nvContentPartPr>
            <p14:xfrm>
              <a:off x="1079144" y="1964593"/>
              <a:ext cx="360" cy="360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974B66C-61AE-DE2D-6DF2-F814C47BA33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61144" y="19285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B5FD6665-1911-82AF-C6B3-0CC75A881328}"/>
                  </a:ext>
                </a:extLst>
              </p14:cNvPr>
              <p14:cNvContentPartPr/>
              <p14:nvPr/>
            </p14:nvContentPartPr>
            <p14:xfrm>
              <a:off x="1079144" y="1962073"/>
              <a:ext cx="360" cy="360"/>
            </p14:xfrm>
          </p:contentPart>
        </mc:Choice>
        <mc:Fallback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B5FD6665-1911-82AF-C6B3-0CC75A88132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61144" y="192607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5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30782B7-1923-DDF6-7399-95EC2600A772}"/>
                  </a:ext>
                </a:extLst>
              </p14:cNvPr>
              <p14:cNvContentPartPr/>
              <p14:nvPr/>
            </p14:nvContentPartPr>
            <p14:xfrm>
              <a:off x="1079144" y="1957393"/>
              <a:ext cx="360" cy="360"/>
            </p14:xfrm>
          </p:contentPart>
        </mc:Choice>
        <mc:Fallback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30782B7-1923-DDF6-7399-95EC2600A772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61144" y="19213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C32FF99-0141-3CA2-189F-52EDB4357EE0}"/>
                  </a:ext>
                </a:extLst>
              </p14:cNvPr>
              <p14:cNvContentPartPr/>
              <p14:nvPr/>
            </p14:nvContentPartPr>
            <p14:xfrm>
              <a:off x="1079144" y="1950193"/>
              <a:ext cx="469440" cy="224280"/>
            </p14:xfrm>
          </p:contentPart>
        </mc:Choice>
        <mc:Fallback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C32FF99-0141-3CA2-189F-52EDB4357EE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61144" y="1914193"/>
                <a:ext cx="50508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DC310CE-C024-8F9E-6A07-7EF013964C38}"/>
                  </a:ext>
                </a:extLst>
              </p14:cNvPr>
              <p14:cNvContentPartPr/>
              <p14:nvPr/>
            </p14:nvContentPartPr>
            <p14:xfrm>
              <a:off x="1114784" y="2131273"/>
              <a:ext cx="505440" cy="56880"/>
            </p14:xfrm>
          </p:contentPart>
        </mc:Choice>
        <mc:Fallback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DC310CE-C024-8F9E-6A07-7EF013964C3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97144" y="2095633"/>
                <a:ext cx="54108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E0F9AE79-D0D0-4234-1953-D5F526387B34}"/>
                  </a:ext>
                </a:extLst>
              </p14:cNvPr>
              <p14:cNvContentPartPr/>
              <p14:nvPr/>
            </p14:nvContentPartPr>
            <p14:xfrm>
              <a:off x="2694104" y="2331073"/>
              <a:ext cx="1889640" cy="86040"/>
            </p14:xfrm>
          </p:contentPart>
        </mc:Choice>
        <mc:Fallback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E0F9AE79-D0D0-4234-1953-D5F526387B3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676104" y="2295433"/>
                <a:ext cx="19252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C8AAC4D-AFF2-943A-2FEF-DE122DB6A089}"/>
                  </a:ext>
                </a:extLst>
              </p14:cNvPr>
              <p14:cNvContentPartPr/>
              <p14:nvPr/>
            </p14:nvContentPartPr>
            <p14:xfrm>
              <a:off x="2648384" y="2291833"/>
              <a:ext cx="2054880" cy="201600"/>
            </p14:xfrm>
          </p:contentPart>
        </mc:Choice>
        <mc:Fallback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C8AAC4D-AFF2-943A-2FEF-DE122DB6A089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630384" y="2255833"/>
                <a:ext cx="209052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BBB054E-1EDC-C0A6-A26F-3DE0D514B8E1}"/>
                  </a:ext>
                </a:extLst>
              </p14:cNvPr>
              <p14:cNvContentPartPr/>
              <p14:nvPr/>
            </p14:nvContentPartPr>
            <p14:xfrm>
              <a:off x="3531104" y="2323873"/>
              <a:ext cx="1079640" cy="174240"/>
            </p14:xfrm>
          </p:contentPart>
        </mc:Choice>
        <mc:Fallback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BBB054E-1EDC-C0A6-A26F-3DE0D514B8E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513464" y="2287873"/>
                <a:ext cx="11152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801800CD-66B7-141A-922E-F93FA29AB70F}"/>
                  </a:ext>
                </a:extLst>
              </p14:cNvPr>
              <p14:cNvContentPartPr/>
              <p14:nvPr/>
            </p14:nvContentPartPr>
            <p14:xfrm>
              <a:off x="3377384" y="2297233"/>
              <a:ext cx="1302840" cy="110520"/>
            </p14:xfrm>
          </p:contentPart>
        </mc:Choice>
        <mc:Fallback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801800CD-66B7-141A-922E-F93FA29AB70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359384" y="2261233"/>
                <a:ext cx="13384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336FC15F-7891-8913-D012-67BF7F756371}"/>
                  </a:ext>
                </a:extLst>
              </p14:cNvPr>
              <p14:cNvContentPartPr/>
              <p14:nvPr/>
            </p14:nvContentPartPr>
            <p14:xfrm>
              <a:off x="2499704" y="2331793"/>
              <a:ext cx="1253880" cy="61920"/>
            </p14:xfrm>
          </p:contentPart>
        </mc:Choice>
        <mc:Fallback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336FC15F-7891-8913-D012-67BF7F756371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481704" y="2295793"/>
                <a:ext cx="12895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C5170D4-BBC3-9A54-389F-AFFECA07E7AE}"/>
                  </a:ext>
                </a:extLst>
              </p14:cNvPr>
              <p14:cNvContentPartPr/>
              <p14:nvPr/>
            </p14:nvContentPartPr>
            <p14:xfrm>
              <a:off x="2492864" y="2364553"/>
              <a:ext cx="178920" cy="21600"/>
            </p14:xfrm>
          </p:contentPart>
        </mc:Choice>
        <mc:Fallback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C5170D4-BBC3-9A54-389F-AFFECA07E7A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475224" y="2328553"/>
                <a:ext cx="214560" cy="9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CED0DA3B-2B63-1A86-A37E-E57FF3566EDA}"/>
                  </a:ext>
                </a:extLst>
              </p14:cNvPr>
              <p14:cNvContentPartPr/>
              <p14:nvPr/>
            </p14:nvContentPartPr>
            <p14:xfrm>
              <a:off x="2500784" y="2366713"/>
              <a:ext cx="421200" cy="45360"/>
            </p14:xfrm>
          </p:contentPart>
        </mc:Choice>
        <mc:Fallback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CED0DA3B-2B63-1A86-A37E-E57FF3566ED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82784" y="2331073"/>
                <a:ext cx="45684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B39BC777-AF89-436C-5C8C-951123BD4588}"/>
                  </a:ext>
                </a:extLst>
              </p14:cNvPr>
              <p14:cNvContentPartPr/>
              <p14:nvPr/>
            </p14:nvContentPartPr>
            <p14:xfrm>
              <a:off x="2812544" y="2400193"/>
              <a:ext cx="375840" cy="41400"/>
            </p14:xfrm>
          </p:contentPart>
        </mc:Choice>
        <mc:Fallback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B39BC777-AF89-436C-5C8C-951123BD458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794904" y="2364193"/>
                <a:ext cx="4114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5AC2B5A2-A718-04E9-B032-B79F2CE81562}"/>
                  </a:ext>
                </a:extLst>
              </p14:cNvPr>
              <p14:cNvContentPartPr/>
              <p14:nvPr/>
            </p14:nvContentPartPr>
            <p14:xfrm>
              <a:off x="3205664" y="2431153"/>
              <a:ext cx="3600" cy="3600"/>
            </p14:xfrm>
          </p:contentPart>
        </mc:Choice>
        <mc:Fallback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5AC2B5A2-A718-04E9-B032-B79F2CE81562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187664" y="2395153"/>
                <a:ext cx="3924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4B157DA-C09B-F1D6-EACA-1887369D98FE}"/>
                  </a:ext>
                </a:extLst>
              </p14:cNvPr>
              <p14:cNvContentPartPr/>
              <p14:nvPr/>
            </p14:nvContentPartPr>
            <p14:xfrm>
              <a:off x="3243824" y="2440513"/>
              <a:ext cx="360" cy="360"/>
            </p14:xfrm>
          </p:contentPart>
        </mc:Choice>
        <mc:Fallback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4B157DA-C09B-F1D6-EACA-1887369D98F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3225824" y="240487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9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E4F9066-CDD6-F4A7-B5D9-6514D2BDD7E9}"/>
                  </a:ext>
                </a:extLst>
              </p14:cNvPr>
              <p14:cNvContentPartPr/>
              <p14:nvPr/>
            </p14:nvContentPartPr>
            <p14:xfrm>
              <a:off x="3222224" y="2438353"/>
              <a:ext cx="810720" cy="29160"/>
            </p14:xfrm>
          </p:contentPart>
        </mc:Choice>
        <mc:Fallback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E4F9066-CDD6-F4A7-B5D9-6514D2BDD7E9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204584" y="2402353"/>
                <a:ext cx="84636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1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AAA7C95D-2766-D33F-4B06-019604809C8E}"/>
                  </a:ext>
                </a:extLst>
              </p14:cNvPr>
              <p14:cNvContentPartPr/>
              <p14:nvPr/>
            </p14:nvContentPartPr>
            <p14:xfrm>
              <a:off x="1595744" y="2197873"/>
              <a:ext cx="1096920" cy="155880"/>
            </p14:xfrm>
          </p:contentPart>
        </mc:Choice>
        <mc:Fallback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AAA7C95D-2766-D33F-4B06-019604809C8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578104" y="2161873"/>
                <a:ext cx="11325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3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454A7A49-6669-B72C-6888-69936F6CD85B}"/>
                  </a:ext>
                </a:extLst>
              </p14:cNvPr>
              <p14:cNvContentPartPr/>
              <p14:nvPr/>
            </p14:nvContentPartPr>
            <p14:xfrm>
              <a:off x="1560104" y="2166913"/>
              <a:ext cx="1153080" cy="183240"/>
            </p14:xfrm>
          </p:contentPart>
        </mc:Choice>
        <mc:Fallback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454A7A49-6669-B72C-6888-69936F6CD85B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542464" y="2130913"/>
                <a:ext cx="11887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5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D468875-4A91-C533-99FC-A8FE66D1BD14}"/>
                  </a:ext>
                </a:extLst>
              </p14:cNvPr>
              <p14:cNvContentPartPr/>
              <p14:nvPr/>
            </p14:nvContentPartPr>
            <p14:xfrm>
              <a:off x="1543544" y="2205073"/>
              <a:ext cx="1028880" cy="157320"/>
            </p14:xfrm>
          </p:contentPart>
        </mc:Choice>
        <mc:Fallback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D468875-4A91-C533-99FC-A8FE66D1BD14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525544" y="2169073"/>
                <a:ext cx="1064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7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4F29DE3D-520D-3903-134F-EF18E47E4541}"/>
                  </a:ext>
                </a:extLst>
              </p14:cNvPr>
              <p14:cNvContentPartPr/>
              <p14:nvPr/>
            </p14:nvContentPartPr>
            <p14:xfrm>
              <a:off x="1369664" y="2149993"/>
              <a:ext cx="559440" cy="136080"/>
            </p14:xfrm>
          </p:contentPart>
        </mc:Choice>
        <mc:Fallback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4F29DE3D-520D-3903-134F-EF18E47E454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351664" y="2114353"/>
                <a:ext cx="595080" cy="20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9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E5CC337B-1BE4-30BD-5530-63EFDBFDCF33}"/>
                  </a:ext>
                </a:extLst>
              </p14:cNvPr>
              <p14:cNvContentPartPr/>
              <p14:nvPr/>
            </p14:nvContentPartPr>
            <p14:xfrm>
              <a:off x="1679264" y="2224153"/>
              <a:ext cx="453240" cy="97200"/>
            </p14:xfrm>
          </p:contentPart>
        </mc:Choice>
        <mc:Fallback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E5CC337B-1BE4-30BD-5530-63EFDBFDCF33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1661264" y="2188153"/>
                <a:ext cx="48888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1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20D5449B-838D-A093-FAD9-955EF26C3486}"/>
                  </a:ext>
                </a:extLst>
              </p14:cNvPr>
              <p14:cNvContentPartPr/>
              <p14:nvPr/>
            </p14:nvContentPartPr>
            <p14:xfrm>
              <a:off x="2043584" y="2304793"/>
              <a:ext cx="468360" cy="60840"/>
            </p14:xfrm>
          </p:contentPart>
        </mc:Choice>
        <mc:Fallback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20D5449B-838D-A093-FAD9-955EF26C3486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2025584" y="2269153"/>
                <a:ext cx="5040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3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280C8B-36AF-A08B-1A58-1ACD97726E17}"/>
                  </a:ext>
                </a:extLst>
              </p14:cNvPr>
              <p14:cNvContentPartPr/>
              <p14:nvPr/>
            </p14:nvContentPartPr>
            <p14:xfrm>
              <a:off x="2203064" y="2331073"/>
              <a:ext cx="495360" cy="60120"/>
            </p14:xfrm>
          </p:contentPart>
        </mc:Choice>
        <mc:Fallback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280C8B-36AF-A08B-1A58-1ACD97726E17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2185064" y="2295433"/>
                <a:ext cx="53100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5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B929B76-00EE-C4D1-3A3A-A68A2B38F79E}"/>
                  </a:ext>
                </a:extLst>
              </p14:cNvPr>
              <p14:cNvContentPartPr/>
              <p14:nvPr/>
            </p14:nvContentPartPr>
            <p14:xfrm>
              <a:off x="1743344" y="2200033"/>
              <a:ext cx="54720" cy="14760"/>
            </p14:xfrm>
          </p:contentPart>
        </mc:Choice>
        <mc:Fallback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B929B76-00EE-C4D1-3A3A-A68A2B38F79E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1725704" y="2164393"/>
                <a:ext cx="903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7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2A53778-4297-9751-7D0B-7BA8ACE771F4}"/>
                  </a:ext>
                </a:extLst>
              </p14:cNvPr>
              <p14:cNvContentPartPr/>
              <p14:nvPr/>
            </p14:nvContentPartPr>
            <p14:xfrm>
              <a:off x="1738664" y="2202553"/>
              <a:ext cx="936360" cy="128520"/>
            </p14:xfrm>
          </p:contentPart>
        </mc:Choice>
        <mc:Fallback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2A53778-4297-9751-7D0B-7BA8ACE771F4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1721024" y="2166553"/>
                <a:ext cx="97200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9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F133305-4F29-907F-A5F1-4F6B52A48455}"/>
                  </a:ext>
                </a:extLst>
              </p14:cNvPr>
              <p14:cNvContentPartPr/>
              <p14:nvPr/>
            </p14:nvContentPartPr>
            <p14:xfrm>
              <a:off x="1998224" y="2257273"/>
              <a:ext cx="262440" cy="29160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F133305-4F29-907F-A5F1-4F6B52A48455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1980584" y="2221273"/>
                <a:ext cx="29808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1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F963F58-0858-FF18-3F6A-A23C156243A1}"/>
                  </a:ext>
                </a:extLst>
              </p14:cNvPr>
              <p14:cNvContentPartPr/>
              <p14:nvPr/>
            </p14:nvContentPartPr>
            <p14:xfrm>
              <a:off x="2093624" y="2262673"/>
              <a:ext cx="661320" cy="81720"/>
            </p14:xfrm>
          </p:contentPart>
        </mc:Choice>
        <mc:Fallback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F963F58-0858-FF18-3F6A-A23C156243A1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2075624" y="2226673"/>
                <a:ext cx="69696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3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955A836-260E-3370-4BAC-89CB8B81410A}"/>
                  </a:ext>
                </a:extLst>
              </p14:cNvPr>
              <p14:cNvContentPartPr/>
              <p14:nvPr/>
            </p14:nvContentPartPr>
            <p14:xfrm>
              <a:off x="1093544" y="1971433"/>
              <a:ext cx="360" cy="360"/>
            </p14:xfrm>
          </p:contentPart>
        </mc:Choice>
        <mc:Fallback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955A836-260E-3370-4BAC-89CB8B81410A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75544" y="19357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41E13F98-2160-C3CB-5885-2E752CBE7B7F}"/>
                  </a:ext>
                </a:extLst>
              </p14:cNvPr>
              <p14:cNvContentPartPr/>
              <p14:nvPr/>
            </p14:nvContentPartPr>
            <p14:xfrm>
              <a:off x="1093544" y="1969273"/>
              <a:ext cx="905400" cy="290520"/>
            </p14:xfrm>
          </p:contentPart>
        </mc:Choice>
        <mc:Fallback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41E13F98-2160-C3CB-5885-2E752CBE7B7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75544" y="1933273"/>
                <a:ext cx="94104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3DA52BB-D711-36C6-7DE0-BBDC8253F4CE}"/>
                  </a:ext>
                </a:extLst>
              </p14:cNvPr>
              <p14:cNvContentPartPr/>
              <p14:nvPr/>
            </p14:nvContentPartPr>
            <p14:xfrm>
              <a:off x="1295864" y="2107153"/>
              <a:ext cx="345240" cy="1292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3DA52BB-D711-36C6-7DE0-BBDC8253F4C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277864" y="2071513"/>
                <a:ext cx="38088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D4B7ED5-C1BC-8DB6-30C6-BCC9D85459F5}"/>
                  </a:ext>
                </a:extLst>
              </p14:cNvPr>
              <p14:cNvContentPartPr/>
              <p14:nvPr/>
            </p14:nvContentPartPr>
            <p14:xfrm>
              <a:off x="1076624" y="2178793"/>
              <a:ext cx="360" cy="360"/>
            </p14:xfrm>
          </p:contentPart>
        </mc:Choice>
        <mc:Fallback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D4B7ED5-C1BC-8DB6-30C6-BCC9D85459F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058984" y="21427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9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BA223156-BE5B-9530-29C6-A432D0B4FADB}"/>
                  </a:ext>
                </a:extLst>
              </p14:cNvPr>
              <p14:cNvContentPartPr/>
              <p14:nvPr/>
            </p14:nvContentPartPr>
            <p14:xfrm>
              <a:off x="1110104" y="2162233"/>
              <a:ext cx="9000" cy="360"/>
            </p14:xfrm>
          </p:contentPart>
        </mc:Choice>
        <mc:Fallback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BA223156-BE5B-9530-29C6-A432D0B4FAD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1092104" y="2126233"/>
                <a:ext cx="446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1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0674D46C-EDA0-290D-FED9-F804A1379AFA}"/>
                  </a:ext>
                </a:extLst>
              </p14:cNvPr>
              <p14:cNvContentPartPr/>
              <p14:nvPr/>
            </p14:nvContentPartPr>
            <p14:xfrm>
              <a:off x="1083104" y="2140633"/>
              <a:ext cx="236160" cy="39240"/>
            </p14:xfrm>
          </p:contentPart>
        </mc:Choice>
        <mc:Fallback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0674D46C-EDA0-290D-FED9-F804A1379AFA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1065104" y="2104633"/>
                <a:ext cx="27180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3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7147B68-5622-CA22-2393-A91457E50DE5}"/>
                  </a:ext>
                </a:extLst>
              </p14:cNvPr>
              <p14:cNvContentPartPr/>
              <p14:nvPr/>
            </p14:nvContentPartPr>
            <p14:xfrm>
              <a:off x="1719584" y="2259793"/>
              <a:ext cx="360" cy="360"/>
            </p14:xfrm>
          </p:contentPart>
        </mc:Choice>
        <mc:Fallback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7147B68-5622-CA22-2393-A91457E50DE5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701944" y="222379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7487E5E6-9A61-6ADC-AD24-6CE27B4BF7B4}"/>
                  </a:ext>
                </a:extLst>
              </p14:cNvPr>
              <p14:cNvContentPartPr/>
              <p14:nvPr/>
            </p14:nvContentPartPr>
            <p14:xfrm>
              <a:off x="1343384" y="2166913"/>
              <a:ext cx="360" cy="360"/>
            </p14:xfrm>
          </p:contentPart>
        </mc:Choice>
        <mc:Fallback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7487E5E6-9A61-6ADC-AD24-6CE27B4BF7B4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25744" y="213091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5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5DAC18C-29D1-AD57-7FD1-7903F6263CE7}"/>
                  </a:ext>
                </a:extLst>
              </p14:cNvPr>
              <p14:cNvContentPartPr/>
              <p14:nvPr/>
            </p14:nvContentPartPr>
            <p14:xfrm>
              <a:off x="1355264" y="2169073"/>
              <a:ext cx="360" cy="360"/>
            </p14:xfrm>
          </p:contentPart>
        </mc:Choice>
        <mc:Fallback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5DAC18C-29D1-AD57-7FD1-7903F6263CE7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37624" y="2133433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FFB26AA0-1A82-BD06-A506-A146A9B15F39}"/>
                  </a:ext>
                </a:extLst>
              </p14:cNvPr>
              <p14:cNvContentPartPr/>
              <p14:nvPr/>
            </p14:nvContentPartPr>
            <p14:xfrm>
              <a:off x="1083824" y="2242288"/>
              <a:ext cx="1233000" cy="12600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FFB26AA0-1A82-BD06-A506-A146A9B15F3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066184" y="2206288"/>
                <a:ext cx="12686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0A00893-2EE5-0A32-D62A-857B2FD2D29D}"/>
                  </a:ext>
                </a:extLst>
              </p14:cNvPr>
              <p14:cNvContentPartPr/>
              <p14:nvPr/>
            </p14:nvContentPartPr>
            <p14:xfrm>
              <a:off x="1588904" y="2195488"/>
              <a:ext cx="761400" cy="114840"/>
            </p14:xfrm>
          </p:contentPart>
        </mc:Choice>
        <mc:Fallback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0A00893-2EE5-0A32-D62A-857B2FD2D29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570904" y="2159488"/>
                <a:ext cx="7970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00C30D4-AA53-C2D5-F6BD-E5A12D1470A4}"/>
                  </a:ext>
                </a:extLst>
              </p14:cNvPr>
              <p14:cNvContentPartPr/>
              <p14:nvPr/>
            </p14:nvContentPartPr>
            <p14:xfrm>
              <a:off x="1534184" y="2215648"/>
              <a:ext cx="691200" cy="110160"/>
            </p14:xfrm>
          </p:contentPart>
        </mc:Choice>
        <mc:Fallback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00C30D4-AA53-C2D5-F6BD-E5A12D1470A4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16544" y="2179648"/>
                <a:ext cx="7268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1050" name="Ink 1049">
                <a:extLst>
                  <a:ext uri="{FF2B5EF4-FFF2-40B4-BE49-F238E27FC236}">
                    <a16:creationId xmlns:a16="http://schemas.microsoft.com/office/drawing/2014/main" id="{658765AC-CF8C-DCA3-8B34-2902504C57CB}"/>
                  </a:ext>
                </a:extLst>
              </p14:cNvPr>
              <p14:cNvContentPartPr/>
              <p14:nvPr/>
            </p14:nvContentPartPr>
            <p14:xfrm>
              <a:off x="2694464" y="1904968"/>
              <a:ext cx="2013120" cy="262080"/>
            </p14:xfrm>
          </p:contentPart>
        </mc:Choice>
        <mc:Fallback>
          <p:pic>
            <p:nvPicPr>
              <p:cNvPr id="1050" name="Ink 1049">
                <a:extLst>
                  <a:ext uri="{FF2B5EF4-FFF2-40B4-BE49-F238E27FC236}">
                    <a16:creationId xmlns:a16="http://schemas.microsoft.com/office/drawing/2014/main" id="{658765AC-CF8C-DCA3-8B34-2902504C57C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676824" y="1868968"/>
                <a:ext cx="204876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1049" name="Ink 1048">
                <a:extLst>
                  <a:ext uri="{FF2B5EF4-FFF2-40B4-BE49-F238E27FC236}">
                    <a16:creationId xmlns:a16="http://schemas.microsoft.com/office/drawing/2014/main" id="{C8291347-A3AD-B44F-74F2-8ED6363817BB}"/>
                  </a:ext>
                </a:extLst>
              </p14:cNvPr>
              <p14:cNvContentPartPr/>
              <p14:nvPr/>
            </p14:nvContentPartPr>
            <p14:xfrm>
              <a:off x="3285944" y="1990648"/>
              <a:ext cx="639720" cy="90720"/>
            </p14:xfrm>
          </p:contentPart>
        </mc:Choice>
        <mc:Fallback>
          <p:pic>
            <p:nvPicPr>
              <p:cNvPr id="1049" name="Ink 1048">
                <a:extLst>
                  <a:ext uri="{FF2B5EF4-FFF2-40B4-BE49-F238E27FC236}">
                    <a16:creationId xmlns:a16="http://schemas.microsoft.com/office/drawing/2014/main" id="{C8291347-A3AD-B44F-74F2-8ED6363817B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268304" y="1954648"/>
                <a:ext cx="6753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1048" name="Ink 1047">
                <a:extLst>
                  <a:ext uri="{FF2B5EF4-FFF2-40B4-BE49-F238E27FC236}">
                    <a16:creationId xmlns:a16="http://schemas.microsoft.com/office/drawing/2014/main" id="{CA7C7670-7B46-3ED9-82EB-CBE91729B6DD}"/>
                  </a:ext>
                </a:extLst>
              </p14:cNvPr>
              <p14:cNvContentPartPr/>
              <p14:nvPr/>
            </p14:nvContentPartPr>
            <p14:xfrm>
              <a:off x="3285944" y="1969048"/>
              <a:ext cx="1325880" cy="119520"/>
            </p14:xfrm>
          </p:contentPart>
        </mc:Choice>
        <mc:Fallback>
          <p:pic>
            <p:nvPicPr>
              <p:cNvPr id="1048" name="Ink 1047">
                <a:extLst>
                  <a:ext uri="{FF2B5EF4-FFF2-40B4-BE49-F238E27FC236}">
                    <a16:creationId xmlns:a16="http://schemas.microsoft.com/office/drawing/2014/main" id="{CA7C7670-7B46-3ED9-82EB-CBE91729B6D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68304" y="1933408"/>
                <a:ext cx="13615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1047" name="Ink 1046">
                <a:extLst>
                  <a:ext uri="{FF2B5EF4-FFF2-40B4-BE49-F238E27FC236}">
                    <a16:creationId xmlns:a16="http://schemas.microsoft.com/office/drawing/2014/main" id="{AED1F963-C668-80D2-993C-61A2A0696D22}"/>
                  </a:ext>
                </a:extLst>
              </p14:cNvPr>
              <p14:cNvContentPartPr/>
              <p14:nvPr/>
            </p14:nvContentPartPr>
            <p14:xfrm>
              <a:off x="1567304" y="2066968"/>
              <a:ext cx="2118960" cy="257400"/>
            </p14:xfrm>
          </p:contentPart>
        </mc:Choice>
        <mc:Fallback>
          <p:pic>
            <p:nvPicPr>
              <p:cNvPr id="1047" name="Ink 1046">
                <a:extLst>
                  <a:ext uri="{FF2B5EF4-FFF2-40B4-BE49-F238E27FC236}">
                    <a16:creationId xmlns:a16="http://schemas.microsoft.com/office/drawing/2014/main" id="{AED1F963-C668-80D2-993C-61A2A0696D2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549304" y="2030968"/>
                <a:ext cx="21546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6F32D0A0-CF14-C705-A916-E8F9B60FFA2A}"/>
                  </a:ext>
                </a:extLst>
              </p14:cNvPr>
              <p14:cNvContentPartPr/>
              <p14:nvPr/>
            </p14:nvContentPartPr>
            <p14:xfrm>
              <a:off x="1922984" y="2107288"/>
              <a:ext cx="2066400" cy="215640"/>
            </p14:xfrm>
          </p:contentPart>
        </mc:Choice>
        <mc:Fallback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6F32D0A0-CF14-C705-A916-E8F9B60FFA2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905344" y="2071288"/>
                <a:ext cx="210204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9FF5B919-97D3-50BB-A1B0-13CF7C052EEF}"/>
                  </a:ext>
                </a:extLst>
              </p14:cNvPr>
              <p14:cNvContentPartPr/>
              <p14:nvPr/>
            </p14:nvContentPartPr>
            <p14:xfrm>
              <a:off x="1067984" y="2210968"/>
              <a:ext cx="915840" cy="239040"/>
            </p14:xfrm>
          </p:contentPart>
        </mc:Choice>
        <mc:Fallback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9FF5B919-97D3-50BB-A1B0-13CF7C052EE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49984" y="2175328"/>
                <a:ext cx="95148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8D2E0C87-591E-875F-EF1B-00066E9D558E}"/>
                  </a:ext>
                </a:extLst>
              </p14:cNvPr>
              <p14:cNvContentPartPr/>
              <p14:nvPr/>
            </p14:nvContentPartPr>
            <p14:xfrm>
              <a:off x="1076624" y="2464408"/>
              <a:ext cx="360" cy="360"/>
            </p14:xfrm>
          </p:contentPart>
        </mc:Choice>
        <mc:Fallback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8D2E0C87-591E-875F-EF1B-00066E9D558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58984" y="24287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92339FFB-4BA3-727F-E820-7E51D11EFD75}"/>
                  </a:ext>
                </a:extLst>
              </p14:cNvPr>
              <p14:cNvContentPartPr/>
              <p14:nvPr/>
            </p14:nvContentPartPr>
            <p14:xfrm>
              <a:off x="1093544" y="2424088"/>
              <a:ext cx="83520" cy="10080"/>
            </p14:xfrm>
          </p:contentPart>
        </mc:Choice>
        <mc:Fallback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92339FFB-4BA3-727F-E820-7E51D11EFD7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75544" y="2388088"/>
                <a:ext cx="1191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BE776321-200B-64B4-B3A5-361B3C058AE4}"/>
                  </a:ext>
                </a:extLst>
              </p14:cNvPr>
              <p14:cNvContentPartPr/>
              <p14:nvPr/>
            </p14:nvContentPartPr>
            <p14:xfrm>
              <a:off x="1120904" y="2289088"/>
              <a:ext cx="1078560" cy="152280"/>
            </p14:xfrm>
          </p:contentPart>
        </mc:Choice>
        <mc:Fallback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BE776321-200B-64B4-B3A5-361B3C058AE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03264" y="2253448"/>
                <a:ext cx="111420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46" name="Ink 1045">
                <a:extLst>
                  <a:ext uri="{FF2B5EF4-FFF2-40B4-BE49-F238E27FC236}">
                    <a16:creationId xmlns:a16="http://schemas.microsoft.com/office/drawing/2014/main" id="{A6B8E8F1-65DE-6A7A-7BA1-9752EA651B1F}"/>
                  </a:ext>
                </a:extLst>
              </p14:cNvPr>
              <p14:cNvContentPartPr/>
              <p14:nvPr/>
            </p14:nvContentPartPr>
            <p14:xfrm>
              <a:off x="1975544" y="2090368"/>
              <a:ext cx="1330200" cy="131760"/>
            </p14:xfrm>
          </p:contentPart>
        </mc:Choice>
        <mc:Fallback>
          <p:pic>
            <p:nvPicPr>
              <p:cNvPr id="1046" name="Ink 1045">
                <a:extLst>
                  <a:ext uri="{FF2B5EF4-FFF2-40B4-BE49-F238E27FC236}">
                    <a16:creationId xmlns:a16="http://schemas.microsoft.com/office/drawing/2014/main" id="{A6B8E8F1-65DE-6A7A-7BA1-9752EA651B1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957544" y="2054368"/>
                <a:ext cx="136584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045" name="Ink 1044">
                <a:extLst>
                  <a:ext uri="{FF2B5EF4-FFF2-40B4-BE49-F238E27FC236}">
                    <a16:creationId xmlns:a16="http://schemas.microsoft.com/office/drawing/2014/main" id="{630F518F-F418-3575-7412-8CF75D2AE1ED}"/>
                  </a:ext>
                </a:extLst>
              </p14:cNvPr>
              <p14:cNvContentPartPr/>
              <p14:nvPr/>
            </p14:nvContentPartPr>
            <p14:xfrm>
              <a:off x="2791664" y="2096128"/>
              <a:ext cx="16200" cy="3960"/>
            </p14:xfrm>
          </p:contentPart>
        </mc:Choice>
        <mc:Fallback>
          <p:pic>
            <p:nvPicPr>
              <p:cNvPr id="1045" name="Ink 1044">
                <a:extLst>
                  <a:ext uri="{FF2B5EF4-FFF2-40B4-BE49-F238E27FC236}">
                    <a16:creationId xmlns:a16="http://schemas.microsoft.com/office/drawing/2014/main" id="{630F518F-F418-3575-7412-8CF75D2AE1E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773664" y="2060128"/>
                <a:ext cx="518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044" name="Ink 1043">
                <a:extLst>
                  <a:ext uri="{FF2B5EF4-FFF2-40B4-BE49-F238E27FC236}">
                    <a16:creationId xmlns:a16="http://schemas.microsoft.com/office/drawing/2014/main" id="{09C59425-B878-60C7-2E6F-7284125EAA1A}"/>
                  </a:ext>
                </a:extLst>
              </p14:cNvPr>
              <p14:cNvContentPartPr/>
              <p14:nvPr/>
            </p14:nvContentPartPr>
            <p14:xfrm>
              <a:off x="2473064" y="2100808"/>
              <a:ext cx="368280" cy="65880"/>
            </p14:xfrm>
          </p:contentPart>
        </mc:Choice>
        <mc:Fallback>
          <p:pic>
            <p:nvPicPr>
              <p:cNvPr id="1044" name="Ink 1043">
                <a:extLst>
                  <a:ext uri="{FF2B5EF4-FFF2-40B4-BE49-F238E27FC236}">
                    <a16:creationId xmlns:a16="http://schemas.microsoft.com/office/drawing/2014/main" id="{09C59425-B878-60C7-2E6F-7284125EAA1A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455064" y="2064808"/>
                <a:ext cx="40392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043" name="Ink 1042">
                <a:extLst>
                  <a:ext uri="{FF2B5EF4-FFF2-40B4-BE49-F238E27FC236}">
                    <a16:creationId xmlns:a16="http://schemas.microsoft.com/office/drawing/2014/main" id="{B14EAC89-F64F-9717-02DE-6E039BA6A19E}"/>
                  </a:ext>
                </a:extLst>
              </p14:cNvPr>
              <p14:cNvContentPartPr/>
              <p14:nvPr/>
            </p14:nvContentPartPr>
            <p14:xfrm>
              <a:off x="1960064" y="2101888"/>
              <a:ext cx="859680" cy="234360"/>
            </p14:xfrm>
          </p:contentPart>
        </mc:Choice>
        <mc:Fallback>
          <p:pic>
            <p:nvPicPr>
              <p:cNvPr id="1043" name="Ink 1042">
                <a:extLst>
                  <a:ext uri="{FF2B5EF4-FFF2-40B4-BE49-F238E27FC236}">
                    <a16:creationId xmlns:a16="http://schemas.microsoft.com/office/drawing/2014/main" id="{B14EAC89-F64F-9717-02DE-6E039BA6A19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942424" y="2066248"/>
                <a:ext cx="895320" cy="30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042" name="Ink 1041">
                <a:extLst>
                  <a:ext uri="{FF2B5EF4-FFF2-40B4-BE49-F238E27FC236}">
                    <a16:creationId xmlns:a16="http://schemas.microsoft.com/office/drawing/2014/main" id="{F07E0F14-066B-127C-8DAE-47A34FB93B7F}"/>
                  </a:ext>
                </a:extLst>
              </p14:cNvPr>
              <p14:cNvContentPartPr/>
              <p14:nvPr/>
            </p14:nvContentPartPr>
            <p14:xfrm>
              <a:off x="3286304" y="1923328"/>
              <a:ext cx="1037520" cy="115200"/>
            </p14:xfrm>
          </p:contentPart>
        </mc:Choice>
        <mc:Fallback>
          <p:pic>
            <p:nvPicPr>
              <p:cNvPr id="1042" name="Ink 1041">
                <a:extLst>
                  <a:ext uri="{FF2B5EF4-FFF2-40B4-BE49-F238E27FC236}">
                    <a16:creationId xmlns:a16="http://schemas.microsoft.com/office/drawing/2014/main" id="{F07E0F14-066B-127C-8DAE-47A34FB93B7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3268304" y="1887328"/>
                <a:ext cx="1073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041" name="Ink 1040">
                <a:extLst>
                  <a:ext uri="{FF2B5EF4-FFF2-40B4-BE49-F238E27FC236}">
                    <a16:creationId xmlns:a16="http://schemas.microsoft.com/office/drawing/2014/main" id="{46F90661-BA4E-6BDF-2F99-7D636EB8001B}"/>
                  </a:ext>
                </a:extLst>
              </p14:cNvPr>
              <p14:cNvContentPartPr/>
              <p14:nvPr/>
            </p14:nvContentPartPr>
            <p14:xfrm>
              <a:off x="3285944" y="2035648"/>
              <a:ext cx="69120" cy="6120"/>
            </p14:xfrm>
          </p:contentPart>
        </mc:Choice>
        <mc:Fallback>
          <p:pic>
            <p:nvPicPr>
              <p:cNvPr id="1041" name="Ink 1040">
                <a:extLst>
                  <a:ext uri="{FF2B5EF4-FFF2-40B4-BE49-F238E27FC236}">
                    <a16:creationId xmlns:a16="http://schemas.microsoft.com/office/drawing/2014/main" id="{46F90661-BA4E-6BDF-2F99-7D636EB8001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268304" y="2000008"/>
                <a:ext cx="104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040" name="Ink 1039">
                <a:extLst>
                  <a:ext uri="{FF2B5EF4-FFF2-40B4-BE49-F238E27FC236}">
                    <a16:creationId xmlns:a16="http://schemas.microsoft.com/office/drawing/2014/main" id="{BC2EE259-E718-D056-70BF-07648D318DCF}"/>
                  </a:ext>
                </a:extLst>
              </p14:cNvPr>
              <p14:cNvContentPartPr/>
              <p14:nvPr/>
            </p14:nvContentPartPr>
            <p14:xfrm>
              <a:off x="3285944" y="2032048"/>
              <a:ext cx="60840" cy="7200"/>
            </p14:xfrm>
          </p:contentPart>
        </mc:Choice>
        <mc:Fallback>
          <p:pic>
            <p:nvPicPr>
              <p:cNvPr id="1040" name="Ink 1039">
                <a:extLst>
                  <a:ext uri="{FF2B5EF4-FFF2-40B4-BE49-F238E27FC236}">
                    <a16:creationId xmlns:a16="http://schemas.microsoft.com/office/drawing/2014/main" id="{BC2EE259-E718-D056-70BF-07648D318DC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268304" y="1996408"/>
                <a:ext cx="96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039" name="Ink 1038">
                <a:extLst>
                  <a:ext uri="{FF2B5EF4-FFF2-40B4-BE49-F238E27FC236}">
                    <a16:creationId xmlns:a16="http://schemas.microsoft.com/office/drawing/2014/main" id="{164095FD-E904-E831-0D6A-26CE2A1D9E61}"/>
                  </a:ext>
                </a:extLst>
              </p14:cNvPr>
              <p14:cNvContentPartPr/>
              <p14:nvPr/>
            </p14:nvContentPartPr>
            <p14:xfrm>
              <a:off x="3285944" y="2026648"/>
              <a:ext cx="85320" cy="14760"/>
            </p14:xfrm>
          </p:contentPart>
        </mc:Choice>
        <mc:Fallback>
          <p:pic>
            <p:nvPicPr>
              <p:cNvPr id="1039" name="Ink 1038">
                <a:extLst>
                  <a:ext uri="{FF2B5EF4-FFF2-40B4-BE49-F238E27FC236}">
                    <a16:creationId xmlns:a16="http://schemas.microsoft.com/office/drawing/2014/main" id="{164095FD-E904-E831-0D6A-26CE2A1D9E6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268304" y="1990648"/>
                <a:ext cx="12096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038" name="Ink 1037">
                <a:extLst>
                  <a:ext uri="{FF2B5EF4-FFF2-40B4-BE49-F238E27FC236}">
                    <a16:creationId xmlns:a16="http://schemas.microsoft.com/office/drawing/2014/main" id="{08632FE2-A1EC-0B38-7B53-23E0E8EFD593}"/>
                  </a:ext>
                </a:extLst>
              </p14:cNvPr>
              <p14:cNvContentPartPr/>
              <p14:nvPr/>
            </p14:nvContentPartPr>
            <p14:xfrm>
              <a:off x="3286304" y="2028808"/>
              <a:ext cx="163440" cy="15120"/>
            </p14:xfrm>
          </p:contentPart>
        </mc:Choice>
        <mc:Fallback>
          <p:pic>
            <p:nvPicPr>
              <p:cNvPr id="1038" name="Ink 1037">
                <a:extLst>
                  <a:ext uri="{FF2B5EF4-FFF2-40B4-BE49-F238E27FC236}">
                    <a16:creationId xmlns:a16="http://schemas.microsoft.com/office/drawing/2014/main" id="{08632FE2-A1EC-0B38-7B53-23E0E8EFD593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268304" y="1992808"/>
                <a:ext cx="1990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037" name="Ink 1036">
                <a:extLst>
                  <a:ext uri="{FF2B5EF4-FFF2-40B4-BE49-F238E27FC236}">
                    <a16:creationId xmlns:a16="http://schemas.microsoft.com/office/drawing/2014/main" id="{B8BC8815-66E8-14D5-23E6-1B9B85B5B970}"/>
                  </a:ext>
                </a:extLst>
              </p14:cNvPr>
              <p14:cNvContentPartPr/>
              <p14:nvPr/>
            </p14:nvContentPartPr>
            <p14:xfrm>
              <a:off x="3285944" y="2030968"/>
              <a:ext cx="50040" cy="9360"/>
            </p14:xfrm>
          </p:contentPart>
        </mc:Choice>
        <mc:Fallback>
          <p:pic>
            <p:nvPicPr>
              <p:cNvPr id="1037" name="Ink 1036">
                <a:extLst>
                  <a:ext uri="{FF2B5EF4-FFF2-40B4-BE49-F238E27FC236}">
                    <a16:creationId xmlns:a16="http://schemas.microsoft.com/office/drawing/2014/main" id="{B8BC8815-66E8-14D5-23E6-1B9B85B5B970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268304" y="1995328"/>
                <a:ext cx="856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035" name="Ink 1034">
                <a:extLst>
                  <a:ext uri="{FF2B5EF4-FFF2-40B4-BE49-F238E27FC236}">
                    <a16:creationId xmlns:a16="http://schemas.microsoft.com/office/drawing/2014/main" id="{6C929207-A3D1-C6BE-0F6F-1791597107E7}"/>
                  </a:ext>
                </a:extLst>
              </p14:cNvPr>
              <p14:cNvContentPartPr/>
              <p14:nvPr/>
            </p14:nvContentPartPr>
            <p14:xfrm>
              <a:off x="3285944" y="2038168"/>
              <a:ext cx="14760" cy="3960"/>
            </p14:xfrm>
          </p:contentPart>
        </mc:Choice>
        <mc:Fallback>
          <p:pic>
            <p:nvPicPr>
              <p:cNvPr id="1035" name="Ink 1034">
                <a:extLst>
                  <a:ext uri="{FF2B5EF4-FFF2-40B4-BE49-F238E27FC236}">
                    <a16:creationId xmlns:a16="http://schemas.microsoft.com/office/drawing/2014/main" id="{6C929207-A3D1-C6BE-0F6F-1791597107E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268304" y="2002168"/>
                <a:ext cx="5040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033" name="Ink 1032">
                <a:extLst>
                  <a:ext uri="{FF2B5EF4-FFF2-40B4-BE49-F238E27FC236}">
                    <a16:creationId xmlns:a16="http://schemas.microsoft.com/office/drawing/2014/main" id="{CF8A94CC-16E7-C0E3-9833-F3EAE9AFD5C7}"/>
                  </a:ext>
                </a:extLst>
              </p14:cNvPr>
              <p14:cNvContentPartPr/>
              <p14:nvPr/>
            </p14:nvContentPartPr>
            <p14:xfrm>
              <a:off x="3142304" y="2063728"/>
              <a:ext cx="244080" cy="53640"/>
            </p14:xfrm>
          </p:contentPart>
        </mc:Choice>
        <mc:Fallback>
          <p:pic>
            <p:nvPicPr>
              <p:cNvPr id="1033" name="Ink 1032">
                <a:extLst>
                  <a:ext uri="{FF2B5EF4-FFF2-40B4-BE49-F238E27FC236}">
                    <a16:creationId xmlns:a16="http://schemas.microsoft.com/office/drawing/2014/main" id="{CF8A94CC-16E7-C0E3-9833-F3EAE9AFD5C7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24304" y="2028088"/>
                <a:ext cx="2797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03112867-7B40-442F-280A-D49254314AD6}"/>
                  </a:ext>
                </a:extLst>
              </p14:cNvPr>
              <p14:cNvContentPartPr/>
              <p14:nvPr/>
            </p14:nvContentPartPr>
            <p14:xfrm>
              <a:off x="2007944" y="2319328"/>
              <a:ext cx="1800" cy="1440"/>
            </p14:xfrm>
          </p:contentPart>
        </mc:Choice>
        <mc:Fallback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03112867-7B40-442F-280A-D49254314AD6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989944" y="2283328"/>
                <a:ext cx="374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DD7D61AE-333F-1FCC-8132-8BB2AF11B3CF}"/>
                  </a:ext>
                </a:extLst>
              </p14:cNvPr>
              <p14:cNvContentPartPr/>
              <p14:nvPr/>
            </p14:nvContentPartPr>
            <p14:xfrm>
              <a:off x="2017304" y="2173888"/>
              <a:ext cx="1253160" cy="155160"/>
            </p14:xfrm>
          </p:contentPart>
        </mc:Choice>
        <mc:Fallback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DD7D61AE-333F-1FCC-8132-8BB2AF11B3C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999664" y="2137888"/>
                <a:ext cx="12888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0A4FFCB-45C1-4812-A7D6-ECF8FFA60A34}"/>
                  </a:ext>
                </a:extLst>
              </p14:cNvPr>
              <p14:cNvContentPartPr/>
              <p14:nvPr/>
            </p14:nvContentPartPr>
            <p14:xfrm>
              <a:off x="2276864" y="2264968"/>
              <a:ext cx="228600" cy="33120"/>
            </p14:xfrm>
          </p:contentPart>
        </mc:Choice>
        <mc:Fallback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0A4FFCB-45C1-4812-A7D6-ECF8FFA60A34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2259224" y="2228968"/>
                <a:ext cx="2642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28E29CD1-6BCE-4DA1-FF91-755E40E30098}"/>
                  </a:ext>
                </a:extLst>
              </p14:cNvPr>
              <p14:cNvContentPartPr/>
              <p14:nvPr/>
            </p14:nvContentPartPr>
            <p14:xfrm>
              <a:off x="3757184" y="1959688"/>
              <a:ext cx="933120" cy="199080"/>
            </p14:xfrm>
          </p:contentPart>
        </mc:Choice>
        <mc:Fallback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28E29CD1-6BCE-4DA1-FF91-755E40E30098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739544" y="1923688"/>
                <a:ext cx="96876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031" name="Ink 1030">
                <a:extLst>
                  <a:ext uri="{FF2B5EF4-FFF2-40B4-BE49-F238E27FC236}">
                    <a16:creationId xmlns:a16="http://schemas.microsoft.com/office/drawing/2014/main" id="{7819BF5C-79F2-86EF-31D3-BBC35086CB44}"/>
                  </a:ext>
                </a:extLst>
              </p14:cNvPr>
              <p14:cNvContentPartPr/>
              <p14:nvPr/>
            </p14:nvContentPartPr>
            <p14:xfrm>
              <a:off x="3285944" y="1982728"/>
              <a:ext cx="433440" cy="102240"/>
            </p14:xfrm>
          </p:contentPart>
        </mc:Choice>
        <mc:Fallback>
          <p:pic>
            <p:nvPicPr>
              <p:cNvPr id="1031" name="Ink 1030">
                <a:extLst>
                  <a:ext uri="{FF2B5EF4-FFF2-40B4-BE49-F238E27FC236}">
                    <a16:creationId xmlns:a16="http://schemas.microsoft.com/office/drawing/2014/main" id="{7819BF5C-79F2-86EF-31D3-BBC35086CB44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268304" y="1947088"/>
                <a:ext cx="469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029" name="Ink 1028">
                <a:extLst>
                  <a:ext uri="{FF2B5EF4-FFF2-40B4-BE49-F238E27FC236}">
                    <a16:creationId xmlns:a16="http://schemas.microsoft.com/office/drawing/2014/main" id="{3F05B0CE-21FC-CA65-F5E6-284BB8DA21CA}"/>
                  </a:ext>
                </a:extLst>
              </p14:cNvPr>
              <p14:cNvContentPartPr/>
              <p14:nvPr/>
            </p14:nvContentPartPr>
            <p14:xfrm>
              <a:off x="3285944" y="2030968"/>
              <a:ext cx="9720" cy="2520"/>
            </p14:xfrm>
          </p:contentPart>
        </mc:Choice>
        <mc:Fallback>
          <p:pic>
            <p:nvPicPr>
              <p:cNvPr id="1029" name="Ink 1028">
                <a:extLst>
                  <a:ext uri="{FF2B5EF4-FFF2-40B4-BE49-F238E27FC236}">
                    <a16:creationId xmlns:a16="http://schemas.microsoft.com/office/drawing/2014/main" id="{3F05B0CE-21FC-CA65-F5E6-284BB8DA21CA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268304" y="1995328"/>
                <a:ext cx="4536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027" name="Ink 1026">
                <a:extLst>
                  <a:ext uri="{FF2B5EF4-FFF2-40B4-BE49-F238E27FC236}">
                    <a16:creationId xmlns:a16="http://schemas.microsoft.com/office/drawing/2014/main" id="{805388DC-6B0A-311C-FDC8-1216718F0C95}"/>
                  </a:ext>
                </a:extLst>
              </p14:cNvPr>
              <p14:cNvContentPartPr/>
              <p14:nvPr/>
            </p14:nvContentPartPr>
            <p14:xfrm>
              <a:off x="3285944" y="2030968"/>
              <a:ext cx="19080" cy="2520"/>
            </p14:xfrm>
          </p:contentPart>
        </mc:Choice>
        <mc:Fallback>
          <p:pic>
            <p:nvPicPr>
              <p:cNvPr id="1027" name="Ink 1026">
                <a:extLst>
                  <a:ext uri="{FF2B5EF4-FFF2-40B4-BE49-F238E27FC236}">
                    <a16:creationId xmlns:a16="http://schemas.microsoft.com/office/drawing/2014/main" id="{805388DC-6B0A-311C-FDC8-1216718F0C9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268304" y="1995328"/>
                <a:ext cx="547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025" name="Ink 1024">
                <a:extLst>
                  <a:ext uri="{FF2B5EF4-FFF2-40B4-BE49-F238E27FC236}">
                    <a16:creationId xmlns:a16="http://schemas.microsoft.com/office/drawing/2014/main" id="{F22572CE-687D-B8DE-8703-2CD85324E648}"/>
                  </a:ext>
                </a:extLst>
              </p14:cNvPr>
              <p14:cNvContentPartPr/>
              <p14:nvPr/>
            </p14:nvContentPartPr>
            <p14:xfrm>
              <a:off x="3285944" y="2055088"/>
              <a:ext cx="34920" cy="1800"/>
            </p14:xfrm>
          </p:contentPart>
        </mc:Choice>
        <mc:Fallback>
          <p:pic>
            <p:nvPicPr>
              <p:cNvPr id="1025" name="Ink 1024">
                <a:extLst>
                  <a:ext uri="{FF2B5EF4-FFF2-40B4-BE49-F238E27FC236}">
                    <a16:creationId xmlns:a16="http://schemas.microsoft.com/office/drawing/2014/main" id="{F22572CE-687D-B8DE-8703-2CD85324E648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268304" y="2019088"/>
                <a:ext cx="7056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024" name="Ink 1023">
                <a:extLst>
                  <a:ext uri="{FF2B5EF4-FFF2-40B4-BE49-F238E27FC236}">
                    <a16:creationId xmlns:a16="http://schemas.microsoft.com/office/drawing/2014/main" id="{D8993CCC-A7F2-B329-6543-1CE69AEBBBF4}"/>
                  </a:ext>
                </a:extLst>
              </p14:cNvPr>
              <p14:cNvContentPartPr/>
              <p14:nvPr/>
            </p14:nvContentPartPr>
            <p14:xfrm>
              <a:off x="2569184" y="2102248"/>
              <a:ext cx="257400" cy="72000"/>
            </p14:xfrm>
          </p:contentPart>
        </mc:Choice>
        <mc:Fallback>
          <p:pic>
            <p:nvPicPr>
              <p:cNvPr id="1024" name="Ink 1023">
                <a:extLst>
                  <a:ext uri="{FF2B5EF4-FFF2-40B4-BE49-F238E27FC236}">
                    <a16:creationId xmlns:a16="http://schemas.microsoft.com/office/drawing/2014/main" id="{D8993CCC-A7F2-B329-6543-1CE69AEBBBF4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2551544" y="2066608"/>
                <a:ext cx="293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AC5A49FF-AE88-F507-AF45-0C8EAD9424A3}"/>
                  </a:ext>
                </a:extLst>
              </p14:cNvPr>
              <p14:cNvContentPartPr/>
              <p14:nvPr/>
            </p14:nvContentPartPr>
            <p14:xfrm>
              <a:off x="3089744" y="2154808"/>
              <a:ext cx="196560" cy="48240"/>
            </p14:xfrm>
          </p:contentPart>
        </mc:Choice>
        <mc:Fallback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AC5A49FF-AE88-F507-AF45-0C8EAD9424A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3071744" y="2119168"/>
                <a:ext cx="23220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26BBDE4-2C1D-CBED-539D-DEA33370D9AF}"/>
                  </a:ext>
                </a:extLst>
              </p14:cNvPr>
              <p14:cNvContentPartPr/>
              <p14:nvPr/>
            </p14:nvContentPartPr>
            <p14:xfrm>
              <a:off x="3480344" y="1926208"/>
              <a:ext cx="982800" cy="199080"/>
            </p14:xfrm>
          </p:contentPart>
        </mc:Choice>
        <mc:Fallback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26BBDE4-2C1D-CBED-539D-DEA33370D9A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3462344" y="1890568"/>
                <a:ext cx="10184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BF6A8368-F4C2-CAC9-9492-B3E6FCD336C8}"/>
                  </a:ext>
                </a:extLst>
              </p14:cNvPr>
              <p14:cNvContentPartPr/>
              <p14:nvPr/>
            </p14:nvContentPartPr>
            <p14:xfrm>
              <a:off x="1556144" y="2257408"/>
              <a:ext cx="690480" cy="119520"/>
            </p14:xfrm>
          </p:contentPart>
        </mc:Choice>
        <mc:Fallback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BF6A8368-F4C2-CAC9-9492-B3E6FCD336C8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538504" y="2221408"/>
                <a:ext cx="7261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6D65E6D9-6B3B-4C87-B100-C504E88CD4A1}"/>
                  </a:ext>
                </a:extLst>
              </p14:cNvPr>
              <p14:cNvContentPartPr/>
              <p14:nvPr/>
            </p14:nvContentPartPr>
            <p14:xfrm>
              <a:off x="2194424" y="2223928"/>
              <a:ext cx="511200" cy="86040"/>
            </p14:xfrm>
          </p:contentPart>
        </mc:Choice>
        <mc:Fallback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6D65E6D9-6B3B-4C87-B100-C504E88CD4A1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2176424" y="2187928"/>
                <a:ext cx="54684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40A837D-5068-29C3-FBB0-DBF9F1A920B3}"/>
                  </a:ext>
                </a:extLst>
              </p14:cNvPr>
              <p14:cNvContentPartPr/>
              <p14:nvPr/>
            </p14:nvContentPartPr>
            <p14:xfrm>
              <a:off x="1318904" y="2354968"/>
              <a:ext cx="77400" cy="50400"/>
            </p14:xfrm>
          </p:contentPart>
        </mc:Choice>
        <mc:Fallback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40A837D-5068-29C3-FBB0-DBF9F1A920B3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300904" y="2318968"/>
                <a:ext cx="11304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5EE3A318-8BC0-D6C5-C512-ABFA583D516D}"/>
                  </a:ext>
                </a:extLst>
              </p14:cNvPr>
              <p14:cNvContentPartPr/>
              <p14:nvPr/>
            </p14:nvContentPartPr>
            <p14:xfrm>
              <a:off x="1272104" y="2304928"/>
              <a:ext cx="216000" cy="5256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5EE3A318-8BC0-D6C5-C512-ABFA583D516D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254104" y="2268928"/>
                <a:ext cx="251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5C7BA36E-0B91-1ED3-03C7-760AEBD7495A}"/>
                  </a:ext>
                </a:extLst>
              </p14:cNvPr>
              <p14:cNvContentPartPr/>
              <p14:nvPr/>
            </p14:nvContentPartPr>
            <p14:xfrm>
              <a:off x="1102904" y="2445328"/>
              <a:ext cx="1440" cy="360"/>
            </p14:xfrm>
          </p:contentPart>
        </mc:Choice>
        <mc:Fallback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5C7BA36E-0B91-1ED3-03C7-760AEBD7495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5264" y="2409688"/>
                <a:ext cx="3708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97E46B4-16AE-BDBB-FEC9-F12F961AC968}"/>
                  </a:ext>
                </a:extLst>
              </p14:cNvPr>
              <p14:cNvContentPartPr/>
              <p14:nvPr/>
            </p14:nvContentPartPr>
            <p14:xfrm>
              <a:off x="1117304" y="2443168"/>
              <a:ext cx="360" cy="36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97E46B4-16AE-BDBB-FEC9-F12F961AC96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99304" y="24071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1C73CBAA-768D-F7A6-6F7D-A8A255B3BC84}"/>
                  </a:ext>
                </a:extLst>
              </p14:cNvPr>
              <p14:cNvContentPartPr/>
              <p14:nvPr/>
            </p14:nvContentPartPr>
            <p14:xfrm>
              <a:off x="1083824" y="2452408"/>
              <a:ext cx="360" cy="3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1C73CBAA-768D-F7A6-6F7D-A8A255B3BC8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66184" y="24167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665B7AD-7028-ECF9-48FC-99C3EEDEC034}"/>
                  </a:ext>
                </a:extLst>
              </p14:cNvPr>
              <p14:cNvContentPartPr/>
              <p14:nvPr/>
            </p14:nvContentPartPr>
            <p14:xfrm>
              <a:off x="1098224" y="2447728"/>
              <a:ext cx="360" cy="360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665B7AD-7028-ECF9-48FC-99C3EEDEC03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0224" y="24120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E9CA96DC-D2A1-D481-27DA-FC267BFC959A}"/>
                  </a:ext>
                </a:extLst>
              </p14:cNvPr>
              <p14:cNvContentPartPr/>
              <p14:nvPr/>
            </p14:nvContentPartPr>
            <p14:xfrm>
              <a:off x="1081664" y="2452408"/>
              <a:ext cx="360" cy="360"/>
            </p14:xfrm>
          </p:contentPart>
        </mc:Choice>
        <mc:Fallback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E9CA96DC-D2A1-D481-27DA-FC267BFC959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63664" y="24167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CA539596-C432-EEF4-D9B2-6D1306BCB811}"/>
                  </a:ext>
                </a:extLst>
              </p14:cNvPr>
              <p14:cNvContentPartPr/>
              <p14:nvPr/>
            </p14:nvContentPartPr>
            <p14:xfrm>
              <a:off x="1088504" y="2450248"/>
              <a:ext cx="360" cy="360"/>
            </p14:xfrm>
          </p:contentPart>
        </mc:Choice>
        <mc:Fallback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CA539596-C432-EEF4-D9B2-6D1306BCB811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70864" y="241424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066A9B7-C7B5-EDA5-37BA-B51D5513E81E}"/>
                  </a:ext>
                </a:extLst>
              </p14:cNvPr>
              <p14:cNvContentPartPr/>
              <p14:nvPr/>
            </p14:nvContentPartPr>
            <p14:xfrm>
              <a:off x="1081664" y="2454928"/>
              <a:ext cx="360" cy="360"/>
            </p14:xfrm>
          </p:contentPart>
        </mc:Choice>
        <mc:Fallback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066A9B7-C7B5-EDA5-37BA-B51D5513E81E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63664" y="241928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1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4DFA3D8C-0EF2-657D-24E2-F6C788F02599}"/>
                  </a:ext>
                </a:extLst>
              </p14:cNvPr>
              <p14:cNvContentPartPr/>
              <p14:nvPr/>
            </p14:nvContentPartPr>
            <p14:xfrm>
              <a:off x="1086344" y="2445568"/>
              <a:ext cx="360" cy="360"/>
            </p14:xfrm>
          </p:contentPart>
        </mc:Choice>
        <mc:Fallback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4DFA3D8C-0EF2-657D-24E2-F6C788F0259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68344" y="2409568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7E9BF65-C473-FD55-1BA4-E5B126AEB654}"/>
                  </a:ext>
                </a:extLst>
              </p14:cNvPr>
              <p14:cNvContentPartPr/>
              <p14:nvPr/>
            </p14:nvContentPartPr>
            <p14:xfrm>
              <a:off x="1062197" y="2459770"/>
              <a:ext cx="360" cy="360"/>
            </p14:xfrm>
          </p:contentPart>
        </mc:Choice>
        <mc:Fallback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7E9BF65-C473-FD55-1BA4-E5B126AEB654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44557" y="2423770"/>
                <a:ext cx="36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C961975-27DD-FA2C-3100-8C404A36F926}"/>
              </a:ext>
            </a:extLst>
          </p:cNvPr>
          <p:cNvCxnSpPr>
            <a:cxnSpLocks/>
          </p:cNvCxnSpPr>
          <p:nvPr/>
        </p:nvCxnSpPr>
        <p:spPr>
          <a:xfrm>
            <a:off x="4715529" y="2564015"/>
            <a:ext cx="0" cy="18288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53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42CC4113-3145-A607-EDCC-72C79A7AA73D}"/>
                  </a:ext>
                </a:extLst>
              </p14:cNvPr>
              <p14:cNvContentPartPr/>
              <p14:nvPr/>
            </p14:nvContentPartPr>
            <p14:xfrm>
              <a:off x="1086344" y="2542971"/>
              <a:ext cx="360" cy="360"/>
            </p14:xfrm>
          </p:contentPart>
        </mc:Choice>
        <mc:Fallback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42CC4113-3145-A607-EDCC-72C79A7AA73D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077344" y="253433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5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EB9C5A9-6389-B4F4-234A-89C332A496E1}"/>
                  </a:ext>
                </a:extLst>
              </p14:cNvPr>
              <p14:cNvContentPartPr/>
              <p14:nvPr/>
            </p14:nvContentPartPr>
            <p14:xfrm>
              <a:off x="3505544" y="2553411"/>
              <a:ext cx="366480" cy="3528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EB9C5A9-6389-B4F4-234A-89C332A496E1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3501224" y="2549091"/>
                <a:ext cx="3751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7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620C2C6-E310-EB8D-EFE0-9450283990A7}"/>
                  </a:ext>
                </a:extLst>
              </p14:cNvPr>
              <p14:cNvContentPartPr/>
              <p14:nvPr/>
            </p14:nvContentPartPr>
            <p14:xfrm>
              <a:off x="1086344" y="2540451"/>
              <a:ext cx="60480" cy="9360"/>
            </p14:xfrm>
          </p:contentPart>
        </mc:Choice>
        <mc:Fallback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620C2C6-E310-EB8D-EFE0-9450283990A7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1082024" y="2536131"/>
                <a:ext cx="69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E3C9462E-A6A7-CC9D-C26C-2D8846F0EAD5}"/>
                  </a:ext>
                </a:extLst>
              </p14:cNvPr>
              <p14:cNvContentPartPr/>
              <p14:nvPr/>
            </p14:nvContentPartPr>
            <p14:xfrm>
              <a:off x="1083824" y="2552691"/>
              <a:ext cx="720" cy="360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E3C9462E-A6A7-CC9D-C26C-2D8846F0EAD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079504" y="2548371"/>
                <a:ext cx="93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D8607E7-668A-7807-3B57-0004FD577064}"/>
                  </a:ext>
                </a:extLst>
              </p14:cNvPr>
              <p14:cNvContentPartPr/>
              <p14:nvPr/>
            </p14:nvContentPartPr>
            <p14:xfrm>
              <a:off x="1090664" y="2441811"/>
              <a:ext cx="1639080" cy="101520"/>
            </p14:xfrm>
          </p:contentPart>
        </mc:Choice>
        <mc:Fallback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D8607E7-668A-7807-3B57-0004FD577064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1086344" y="2437491"/>
                <a:ext cx="1647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B2DEFAE-1359-E010-EA36-27F634385745}"/>
                  </a:ext>
                </a:extLst>
              </p14:cNvPr>
              <p14:cNvContentPartPr/>
              <p14:nvPr/>
            </p14:nvContentPartPr>
            <p14:xfrm>
              <a:off x="2734064" y="2533251"/>
              <a:ext cx="845280" cy="50760"/>
            </p14:xfrm>
          </p:contentPart>
        </mc:Choice>
        <mc:Fallback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B2DEFAE-1359-E010-EA36-27F634385745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729744" y="2528931"/>
                <a:ext cx="853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B610FF60-0AB5-7FC8-EED9-F0F65606F7D9}"/>
                  </a:ext>
                </a:extLst>
              </p14:cNvPr>
              <p14:cNvContentPartPr/>
              <p14:nvPr/>
            </p14:nvContentPartPr>
            <p14:xfrm>
              <a:off x="2687264" y="2512011"/>
              <a:ext cx="870120" cy="69480"/>
            </p14:xfrm>
          </p:contentPart>
        </mc:Choice>
        <mc:Fallback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B610FF60-0AB5-7FC8-EED9-F0F65606F7D9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682944" y="2507691"/>
                <a:ext cx="878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74F3EEE-4A4B-3C15-0FE1-E26555AE2284}"/>
                  </a:ext>
                </a:extLst>
              </p14:cNvPr>
              <p14:cNvContentPartPr/>
              <p14:nvPr/>
            </p14:nvContentPartPr>
            <p14:xfrm>
              <a:off x="3757904" y="2554491"/>
              <a:ext cx="883440" cy="21960"/>
            </p14:xfrm>
          </p:contentPart>
        </mc:Choice>
        <mc:Fallback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74F3EEE-4A4B-3C15-0FE1-E26555AE228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3753584" y="2550171"/>
                <a:ext cx="89208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E3A1C5DA-76E4-ADB6-19FF-F2E6A06CF19B}"/>
                  </a:ext>
                </a:extLst>
              </p14:cNvPr>
              <p14:cNvContentPartPr/>
              <p14:nvPr/>
            </p14:nvContentPartPr>
            <p14:xfrm>
              <a:off x="4629464" y="2571771"/>
              <a:ext cx="1800" cy="1800"/>
            </p14:xfrm>
          </p:contentPart>
        </mc:Choice>
        <mc:Fallback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E3A1C5DA-76E4-ADB6-19FF-F2E6A06CF19B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4625144" y="2567451"/>
                <a:ext cx="10440" cy="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4ABB467D-EE77-C78B-1056-77E7C2BC76B2}"/>
                  </a:ext>
                </a:extLst>
              </p14:cNvPr>
              <p14:cNvContentPartPr/>
              <p14:nvPr/>
            </p14:nvContentPartPr>
            <p14:xfrm>
              <a:off x="4651064" y="2571771"/>
              <a:ext cx="360" cy="360"/>
            </p14:xfrm>
          </p:contentPart>
        </mc:Choice>
        <mc:Fallback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4ABB467D-EE77-C78B-1056-77E7C2BC76B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46744" y="25674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A6560448-45B0-98C1-761B-E6E9BF6A44E1}"/>
                  </a:ext>
                </a:extLst>
              </p14:cNvPr>
              <p14:cNvContentPartPr/>
              <p14:nvPr/>
            </p14:nvContentPartPr>
            <p14:xfrm>
              <a:off x="4655744" y="2566731"/>
              <a:ext cx="360" cy="360"/>
            </p14:xfrm>
          </p:contentPart>
        </mc:Choice>
        <mc:Fallback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A6560448-45B0-98C1-761B-E6E9BF6A44E1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51424" y="25624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3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1B4B7344-0929-B53A-A053-10CD94D538C5}"/>
                  </a:ext>
                </a:extLst>
              </p14:cNvPr>
              <p14:cNvContentPartPr/>
              <p14:nvPr/>
            </p14:nvContentPartPr>
            <p14:xfrm>
              <a:off x="4648544" y="2564571"/>
              <a:ext cx="360" cy="360"/>
            </p14:xfrm>
          </p:contentPart>
        </mc:Choice>
        <mc:Fallback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1B4B7344-0929-B53A-A053-10CD94D538C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44224" y="256025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C471B3D5-41F5-0AE6-815D-D12030A530E5}"/>
                  </a:ext>
                </a:extLst>
              </p14:cNvPr>
              <p14:cNvContentPartPr/>
              <p14:nvPr/>
            </p14:nvContentPartPr>
            <p14:xfrm>
              <a:off x="4672304" y="2569251"/>
              <a:ext cx="360" cy="360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C471B3D5-41F5-0AE6-815D-D12030A530E5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67984" y="256493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5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7D6F1368-4B95-B47E-7A50-A871A99074EC}"/>
                  </a:ext>
                </a:extLst>
              </p14:cNvPr>
              <p14:cNvContentPartPr/>
              <p14:nvPr/>
            </p14:nvContentPartPr>
            <p14:xfrm>
              <a:off x="4689224" y="2566731"/>
              <a:ext cx="360" cy="360"/>
            </p14:xfrm>
          </p:contentPart>
        </mc:Choice>
        <mc:Fallback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7D6F1368-4B95-B47E-7A50-A871A99074E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84904" y="25624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F8969CA-F781-BE7A-6AEA-C0F102994A58}"/>
                  </a:ext>
                </a:extLst>
              </p14:cNvPr>
              <p14:cNvContentPartPr/>
              <p14:nvPr/>
            </p14:nvContentPartPr>
            <p14:xfrm>
              <a:off x="4674824" y="2566731"/>
              <a:ext cx="360" cy="360"/>
            </p14:xfrm>
          </p:contentPart>
        </mc:Choice>
        <mc:Fallback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F8969CA-F781-BE7A-6AEA-C0F102994A5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70504" y="256241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7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8A9D2F9-A252-F9AC-B0B1-161E9A874E0B}"/>
                  </a:ext>
                </a:extLst>
              </p14:cNvPr>
              <p14:cNvContentPartPr/>
              <p14:nvPr/>
            </p14:nvContentPartPr>
            <p14:xfrm>
              <a:off x="4686704" y="2569251"/>
              <a:ext cx="360" cy="360"/>
            </p14:xfrm>
          </p:contentPart>
        </mc:Choice>
        <mc:Fallback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8A9D2F9-A252-F9AC-B0B1-161E9A874E0B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82384" y="256493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D989F31-FF94-1DF6-AF63-10A6B309CE72}"/>
                  </a:ext>
                </a:extLst>
              </p14:cNvPr>
              <p14:cNvContentPartPr/>
              <p14:nvPr/>
            </p14:nvContentPartPr>
            <p14:xfrm>
              <a:off x="4658264" y="2569251"/>
              <a:ext cx="360" cy="360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D989F31-FF94-1DF6-AF63-10A6B309CE72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4653944" y="256493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9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21FF2855-8D03-BF9B-816F-C71C814B47AB}"/>
                  </a:ext>
                </a:extLst>
              </p14:cNvPr>
              <p14:cNvContentPartPr/>
              <p14:nvPr/>
            </p14:nvContentPartPr>
            <p14:xfrm>
              <a:off x="3712184" y="2551971"/>
              <a:ext cx="981720" cy="36360"/>
            </p14:xfrm>
          </p:contentPart>
        </mc:Choice>
        <mc:Fallback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21FF2855-8D03-BF9B-816F-C71C814B47A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3707864" y="2547651"/>
                <a:ext cx="990360" cy="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58517E65-FBAA-76EA-97FB-2C32F7C2B931}"/>
              </a:ext>
            </a:extLst>
          </p:cNvPr>
          <p:cNvGrpSpPr/>
          <p:nvPr/>
        </p:nvGrpSpPr>
        <p:grpSpPr>
          <a:xfrm>
            <a:off x="3167864" y="2546571"/>
            <a:ext cx="999720" cy="44640"/>
            <a:chOff x="3519634" y="2472664"/>
            <a:chExt cx="999720" cy="4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1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973E27C-63CD-4D39-7F97-326200A91673}"/>
                    </a:ext>
                  </a:extLst>
                </p14:cNvPr>
                <p14:cNvContentPartPr/>
                <p14:nvPr/>
              </p14:nvContentPartPr>
              <p14:xfrm>
                <a:off x="4307314" y="2504704"/>
                <a:ext cx="28800" cy="360"/>
              </p14:xfrm>
            </p:contentPart>
          </mc:Choice>
          <mc:Fallback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973E27C-63CD-4D39-7F97-326200A91673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302994" y="2500384"/>
                  <a:ext cx="374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3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0B39D6A7-392C-84FB-70CE-B6D39FB21064}"/>
                    </a:ext>
                  </a:extLst>
                </p14:cNvPr>
                <p14:cNvContentPartPr/>
                <p14:nvPr/>
              </p14:nvContentPartPr>
              <p14:xfrm>
                <a:off x="4338274" y="2504704"/>
                <a:ext cx="14040" cy="360"/>
              </p14:xfrm>
            </p:contentPart>
          </mc:Choice>
          <mc:Fallback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0B39D6A7-392C-84FB-70CE-B6D39FB2106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333954" y="2500384"/>
                  <a:ext cx="226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5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69A5B1E-33BF-27D9-4911-48725903D5BF}"/>
                    </a:ext>
                  </a:extLst>
                </p14:cNvPr>
                <p14:cNvContentPartPr/>
                <p14:nvPr/>
              </p14:nvContentPartPr>
              <p14:xfrm>
                <a:off x="3519634" y="2472664"/>
                <a:ext cx="999720" cy="44640"/>
              </p14:xfrm>
            </p:contentPart>
          </mc:Choice>
          <mc:Fallback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69A5B1E-33BF-27D9-4911-48725903D5BF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515314" y="2468344"/>
                  <a:ext cx="100836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3E839E2-5854-5F49-BBDC-CF35657C5397}"/>
                  </a:ext>
                </a:extLst>
              </p14:cNvPr>
              <p14:cNvContentPartPr/>
              <p14:nvPr/>
            </p14:nvContentPartPr>
            <p14:xfrm>
              <a:off x="2975984" y="2542971"/>
              <a:ext cx="218160" cy="40680"/>
            </p14:xfrm>
          </p:contentPart>
        </mc:Choice>
        <mc:Fallback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3E839E2-5854-5F49-BBDC-CF35657C5397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971664" y="2538651"/>
                <a:ext cx="2268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20359651-5AB0-E11D-F9B5-72197BD34241}"/>
                  </a:ext>
                </a:extLst>
              </p14:cNvPr>
              <p14:cNvContentPartPr/>
              <p14:nvPr/>
            </p14:nvContentPartPr>
            <p14:xfrm>
              <a:off x="1117304" y="2527131"/>
              <a:ext cx="203760" cy="25560"/>
            </p14:xfrm>
          </p:contentPart>
        </mc:Choice>
        <mc:Fallback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20359651-5AB0-E11D-F9B5-72197BD34241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1112984" y="2522811"/>
                <a:ext cx="212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1C7ABCE-DAEA-5DF8-63D1-F016CBBD8800}"/>
                  </a:ext>
                </a:extLst>
              </p14:cNvPr>
              <p14:cNvContentPartPr/>
              <p14:nvPr/>
            </p14:nvContentPartPr>
            <p14:xfrm>
              <a:off x="2687264" y="2521731"/>
              <a:ext cx="348840" cy="50760"/>
            </p14:xfrm>
          </p:contentPart>
        </mc:Choice>
        <mc:Fallback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1C7ABCE-DAEA-5DF8-63D1-F016CBBD8800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682944" y="2517411"/>
                <a:ext cx="35748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3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9B94567-1646-2EDB-59CF-47C337B63F0C}"/>
                  </a:ext>
                </a:extLst>
              </p14:cNvPr>
              <p14:cNvContentPartPr/>
              <p14:nvPr/>
            </p14:nvContentPartPr>
            <p14:xfrm>
              <a:off x="2525264" y="2504811"/>
              <a:ext cx="187560" cy="31680"/>
            </p14:xfrm>
          </p:contentPart>
        </mc:Choice>
        <mc:Fallback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9B94567-1646-2EDB-59CF-47C337B63F0C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520944" y="2500491"/>
                <a:ext cx="196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5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210E0AC6-4D24-C461-86F3-443314C282FF}"/>
                  </a:ext>
                </a:extLst>
              </p14:cNvPr>
              <p14:cNvContentPartPr/>
              <p14:nvPr/>
            </p14:nvContentPartPr>
            <p14:xfrm>
              <a:off x="2781584" y="2526411"/>
              <a:ext cx="451080" cy="29160"/>
            </p14:xfrm>
          </p:contentPart>
        </mc:Choice>
        <mc:Fallback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210E0AC6-4D24-C461-86F3-443314C282FF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2777264" y="2522091"/>
                <a:ext cx="459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7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B78372CA-A9E6-CF88-F067-819CBB0826BE}"/>
                  </a:ext>
                </a:extLst>
              </p14:cNvPr>
              <p14:cNvContentPartPr/>
              <p14:nvPr/>
            </p14:nvContentPartPr>
            <p14:xfrm>
              <a:off x="2546864" y="2491851"/>
              <a:ext cx="410040" cy="53640"/>
            </p14:xfrm>
          </p:contentPart>
        </mc:Choice>
        <mc:Fallback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B78372CA-A9E6-CF88-F067-819CBB0826B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542544" y="2487531"/>
                <a:ext cx="418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9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891F4E2-4AD3-E484-DFEC-3CFB7C38B5D5}"/>
                  </a:ext>
                </a:extLst>
              </p14:cNvPr>
              <p14:cNvContentPartPr/>
              <p14:nvPr/>
            </p14:nvContentPartPr>
            <p14:xfrm>
              <a:off x="1889144" y="2429571"/>
              <a:ext cx="554040" cy="50040"/>
            </p14:xfrm>
          </p:contentPart>
        </mc:Choice>
        <mc:Fallback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891F4E2-4AD3-E484-DFEC-3CFB7C38B5D5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884824" y="2425251"/>
                <a:ext cx="562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1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1B42BAD-FE32-B32A-815C-D7C0F5AAEE5A}"/>
                  </a:ext>
                </a:extLst>
              </p14:cNvPr>
              <p14:cNvContentPartPr/>
              <p14:nvPr/>
            </p14:nvContentPartPr>
            <p14:xfrm>
              <a:off x="2401424" y="2479971"/>
              <a:ext cx="263880" cy="46800"/>
            </p14:xfrm>
          </p:contentPart>
        </mc:Choice>
        <mc:Fallback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1B42BAD-FE32-B32A-815C-D7C0F5AAEE5A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2397104" y="2475651"/>
                <a:ext cx="27252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3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BC267C3B-C64A-D044-E4EB-4AE46439C648}"/>
                  </a:ext>
                </a:extLst>
              </p14:cNvPr>
              <p14:cNvContentPartPr/>
              <p14:nvPr/>
            </p14:nvContentPartPr>
            <p14:xfrm>
              <a:off x="2276144" y="2447211"/>
              <a:ext cx="440640" cy="60840"/>
            </p14:xfrm>
          </p:contentPart>
        </mc:Choice>
        <mc:Fallback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BC267C3B-C64A-D044-E4EB-4AE46439C648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2271824" y="2442891"/>
                <a:ext cx="4492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5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F3913F4-32B9-CADC-2ECE-5514F12D529B}"/>
                  </a:ext>
                </a:extLst>
              </p14:cNvPr>
              <p14:cNvContentPartPr/>
              <p14:nvPr/>
            </p14:nvContentPartPr>
            <p14:xfrm>
              <a:off x="2279744" y="2469171"/>
              <a:ext cx="323640" cy="41760"/>
            </p14:xfrm>
          </p:contentPart>
        </mc:Choice>
        <mc:Fallback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F3913F4-32B9-CADC-2ECE-5514F12D529B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2275424" y="2464851"/>
                <a:ext cx="332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7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391DF84-9E39-7A35-5ABA-43FA4D44BDD0}"/>
                  </a:ext>
                </a:extLst>
              </p14:cNvPr>
              <p14:cNvContentPartPr/>
              <p14:nvPr/>
            </p14:nvContentPartPr>
            <p14:xfrm>
              <a:off x="2875904" y="2533611"/>
              <a:ext cx="259560" cy="38520"/>
            </p14:xfrm>
          </p:contentPart>
        </mc:Choice>
        <mc:Fallback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391DF84-9E39-7A35-5ABA-43FA4D44BDD0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2871584" y="2529291"/>
                <a:ext cx="26820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9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100F5DC-59AD-183F-94E8-5821CC33060E}"/>
                  </a:ext>
                </a:extLst>
              </p14:cNvPr>
              <p14:cNvContentPartPr/>
              <p14:nvPr/>
            </p14:nvContentPartPr>
            <p14:xfrm>
              <a:off x="1217384" y="2469171"/>
              <a:ext cx="571320" cy="74520"/>
            </p14:xfrm>
          </p:contentPart>
        </mc:Choice>
        <mc:Fallback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100F5DC-59AD-183F-94E8-5821CC33060E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213064" y="2464851"/>
                <a:ext cx="579960" cy="83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2" name="Group 201">
            <a:extLst>
              <a:ext uri="{FF2B5EF4-FFF2-40B4-BE49-F238E27FC236}">
                <a16:creationId xmlns:a16="http://schemas.microsoft.com/office/drawing/2014/main" id="{53DD105B-2C46-BB37-C9A0-3DBBFFC3C589}"/>
              </a:ext>
            </a:extLst>
          </p:cNvPr>
          <p:cNvGrpSpPr/>
          <p:nvPr/>
        </p:nvGrpSpPr>
        <p:grpSpPr>
          <a:xfrm>
            <a:off x="1090304" y="2440011"/>
            <a:ext cx="1409400" cy="108000"/>
            <a:chOff x="1442074" y="2366104"/>
            <a:chExt cx="1409400" cy="108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1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FE2FDB3-4E1B-E84F-324C-E1092C675CD4}"/>
                    </a:ext>
                  </a:extLst>
                </p14:cNvPr>
                <p14:cNvContentPartPr/>
                <p14:nvPr/>
              </p14:nvContentPartPr>
              <p14:xfrm>
                <a:off x="1442074" y="2471584"/>
                <a:ext cx="26280" cy="1800"/>
              </p14:xfrm>
            </p:contentPart>
          </mc:Choice>
          <mc:Fallback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FE2FDB3-4E1B-E84F-324C-E1092C675CD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437754" y="2467264"/>
                  <a:ext cx="34920" cy="1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3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03771A2B-2F25-A3E9-798B-E9ED69EB57E7}"/>
                    </a:ext>
                  </a:extLst>
                </p14:cNvPr>
                <p14:cNvContentPartPr/>
                <p14:nvPr/>
              </p14:nvContentPartPr>
              <p14:xfrm>
                <a:off x="1452154" y="2466904"/>
                <a:ext cx="360" cy="360"/>
              </p14:xfrm>
            </p:contentPart>
          </mc:Choice>
          <mc:Fallback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03771A2B-2F25-A3E9-798B-E9ED69EB57E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47834" y="246258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4A92CEC3-373F-15EB-DA45-28AE4A91B1BE}"/>
                    </a:ext>
                  </a:extLst>
                </p14:cNvPr>
                <p14:cNvContentPartPr/>
                <p14:nvPr/>
              </p14:nvContentPartPr>
              <p14:xfrm>
                <a:off x="1461874" y="2464384"/>
                <a:ext cx="1800" cy="360"/>
              </p14:xfrm>
            </p:contentPart>
          </mc:Choice>
          <mc:Fallback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4A92CEC3-373F-15EB-DA45-28AE4A91B1B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457554" y="2460064"/>
                  <a:ext cx="104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242BB862-D5B2-70EA-DB2D-8E0CD21A4246}"/>
                    </a:ext>
                  </a:extLst>
                </p14:cNvPr>
                <p14:cNvContentPartPr/>
                <p14:nvPr/>
              </p14:nvContentPartPr>
              <p14:xfrm>
                <a:off x="1445314" y="2464384"/>
                <a:ext cx="360" cy="360"/>
              </p14:xfrm>
            </p:contentPart>
          </mc:Choice>
          <mc:Fallback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242BB862-D5B2-70EA-DB2D-8E0CD21A424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40994" y="246006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7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C145FA16-D43C-D293-82A2-75E3E974191B}"/>
                    </a:ext>
                  </a:extLst>
                </p14:cNvPr>
                <p14:cNvContentPartPr/>
                <p14:nvPr/>
              </p14:nvContentPartPr>
              <p14:xfrm>
                <a:off x="1480954" y="2461864"/>
                <a:ext cx="360" cy="360"/>
              </p14:xfrm>
            </p:contentPart>
          </mc:Choice>
          <mc:Fallback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C145FA16-D43C-D293-82A2-75E3E974191B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76634" y="24575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C983ABE5-D09A-214A-B76F-F8D19BF44276}"/>
                    </a:ext>
                  </a:extLst>
                </p14:cNvPr>
                <p14:cNvContentPartPr/>
                <p14:nvPr/>
              </p14:nvContentPartPr>
              <p14:xfrm>
                <a:off x="1442794" y="2461864"/>
                <a:ext cx="360" cy="360"/>
              </p14:xfrm>
            </p:contentPart>
          </mc:Choice>
          <mc:Fallback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C983ABE5-D09A-214A-B76F-F8D19BF4427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38474" y="24575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9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A44A5E7-6094-F05B-77BB-03072A15DC7E}"/>
                    </a:ext>
                  </a:extLst>
                </p14:cNvPr>
                <p14:cNvContentPartPr/>
                <p14:nvPr/>
              </p14:nvContentPartPr>
              <p14:xfrm>
                <a:off x="1471234" y="2461864"/>
                <a:ext cx="360" cy="360"/>
              </p14:xfrm>
            </p:contentPart>
          </mc:Choice>
          <mc:Fallback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A44A5E7-6094-F05B-77BB-03072A15DC7E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66914" y="245754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E1C79B1F-ACD8-5843-3810-5E0DE99F44C7}"/>
                    </a:ext>
                  </a:extLst>
                </p14:cNvPr>
                <p14:cNvContentPartPr/>
                <p14:nvPr/>
              </p14:nvContentPartPr>
              <p14:xfrm>
                <a:off x="1452154" y="2473744"/>
                <a:ext cx="360" cy="360"/>
              </p14:xfrm>
            </p:contentPart>
          </mc:Choice>
          <mc:Fallback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E1C79B1F-ACD8-5843-3810-5E0DE99F44C7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47834" y="246942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86DF601B-7720-0BD3-E171-84DF36769931}"/>
                    </a:ext>
                  </a:extLst>
                </p14:cNvPr>
                <p14:cNvContentPartPr/>
                <p14:nvPr/>
              </p14:nvContentPartPr>
              <p14:xfrm>
                <a:off x="1449994" y="2464384"/>
                <a:ext cx="360" cy="360"/>
              </p14:xfrm>
            </p:contentPart>
          </mc:Choice>
          <mc:Fallback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86DF601B-7720-0BD3-E171-84DF3676993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445674" y="2460064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A94345FC-0112-3B4E-CB8A-77135B1ECA6C}"/>
                    </a:ext>
                  </a:extLst>
                </p14:cNvPr>
                <p14:cNvContentPartPr/>
                <p14:nvPr/>
              </p14:nvContentPartPr>
              <p14:xfrm>
                <a:off x="1652674" y="2366104"/>
                <a:ext cx="779400" cy="86760"/>
              </p14:xfrm>
            </p:contentPart>
          </mc:Choice>
          <mc:Fallback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A94345FC-0112-3B4E-CB8A-77135B1ECA6C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648354" y="2361784"/>
                  <a:ext cx="7880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EB92A674-258B-0835-01D7-8DE64ED5E50E}"/>
                    </a:ext>
                  </a:extLst>
                </p14:cNvPr>
                <p14:cNvContentPartPr/>
                <p14:nvPr/>
              </p14:nvContentPartPr>
              <p14:xfrm>
                <a:off x="2433514" y="2378704"/>
                <a:ext cx="107280" cy="360"/>
              </p14:xfrm>
            </p:contentPart>
          </mc:Choice>
          <mc:Fallback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EB92A674-258B-0835-01D7-8DE64ED5E50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429194" y="2374384"/>
                  <a:ext cx="1159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909A00E-4150-9013-116D-2F377E9A94BE}"/>
                    </a:ext>
                  </a:extLst>
                </p14:cNvPr>
                <p14:cNvContentPartPr/>
                <p14:nvPr/>
              </p14:nvContentPartPr>
              <p14:xfrm>
                <a:off x="2069194" y="2375824"/>
                <a:ext cx="550080" cy="36360"/>
              </p14:xfrm>
            </p:contentPart>
          </mc:Choice>
          <mc:Fallback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909A00E-4150-9013-116D-2F377E9A94BE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2064874" y="2371504"/>
                  <a:ext cx="5587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768BE06-79A2-733C-6CFA-60851C9358F5}"/>
                    </a:ext>
                  </a:extLst>
                </p14:cNvPr>
                <p14:cNvContentPartPr/>
                <p14:nvPr/>
              </p14:nvContentPartPr>
              <p14:xfrm>
                <a:off x="2823754" y="2404984"/>
                <a:ext cx="27720" cy="3240"/>
              </p14:xfrm>
            </p:contentPart>
          </mc:Choice>
          <mc:Fallback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768BE06-79A2-733C-6CFA-60851C9358F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2819434" y="2400664"/>
                  <a:ext cx="36360" cy="11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FD54ED34-FD8F-6F8A-F27E-3A6399CB180C}"/>
              </a:ext>
            </a:extLst>
          </p:cNvPr>
          <p:cNvSpPr/>
          <p:nvPr/>
        </p:nvSpPr>
        <p:spPr>
          <a:xfrm>
            <a:off x="1057930" y="2464380"/>
            <a:ext cx="3657600" cy="133223"/>
          </a:xfrm>
          <a:custGeom>
            <a:avLst/>
            <a:gdLst>
              <a:gd name="connsiteX0" fmla="*/ 0 w 3657600"/>
              <a:gd name="connsiteY0" fmla="*/ 98727 h 133223"/>
              <a:gd name="connsiteX1" fmla="*/ 222250 w 3657600"/>
              <a:gd name="connsiteY1" fmla="*/ 82852 h 133223"/>
              <a:gd name="connsiteX2" fmla="*/ 561975 w 3657600"/>
              <a:gd name="connsiteY2" fmla="*/ 41577 h 133223"/>
              <a:gd name="connsiteX3" fmla="*/ 996950 w 3657600"/>
              <a:gd name="connsiteY3" fmla="*/ 302 h 133223"/>
              <a:gd name="connsiteX4" fmla="*/ 1501775 w 3657600"/>
              <a:gd name="connsiteY4" fmla="*/ 63802 h 133223"/>
              <a:gd name="connsiteX5" fmla="*/ 2111375 w 3657600"/>
              <a:gd name="connsiteY5" fmla="*/ 127302 h 133223"/>
              <a:gd name="connsiteX6" fmla="*/ 3022600 w 3657600"/>
              <a:gd name="connsiteY6" fmla="*/ 130477 h 133223"/>
              <a:gd name="connsiteX7" fmla="*/ 3378200 w 3657600"/>
              <a:gd name="connsiteY7" fmla="*/ 127302 h 133223"/>
              <a:gd name="connsiteX8" fmla="*/ 3657600 w 3657600"/>
              <a:gd name="connsiteY8" fmla="*/ 111427 h 133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600" h="133223">
                <a:moveTo>
                  <a:pt x="0" y="98727"/>
                </a:moveTo>
                <a:cubicBezTo>
                  <a:pt x="64294" y="95552"/>
                  <a:pt x="128588" y="92377"/>
                  <a:pt x="222250" y="82852"/>
                </a:cubicBezTo>
                <a:cubicBezTo>
                  <a:pt x="315912" y="73327"/>
                  <a:pt x="432858" y="55335"/>
                  <a:pt x="561975" y="41577"/>
                </a:cubicBezTo>
                <a:cubicBezTo>
                  <a:pt x="691092" y="27819"/>
                  <a:pt x="840317" y="-3402"/>
                  <a:pt x="996950" y="302"/>
                </a:cubicBezTo>
                <a:cubicBezTo>
                  <a:pt x="1153583" y="4006"/>
                  <a:pt x="1501775" y="63802"/>
                  <a:pt x="1501775" y="63802"/>
                </a:cubicBezTo>
                <a:cubicBezTo>
                  <a:pt x="1687513" y="84969"/>
                  <a:pt x="1857904" y="116190"/>
                  <a:pt x="2111375" y="127302"/>
                </a:cubicBezTo>
                <a:cubicBezTo>
                  <a:pt x="2364846" y="138414"/>
                  <a:pt x="3022600" y="130477"/>
                  <a:pt x="3022600" y="130477"/>
                </a:cubicBezTo>
                <a:lnTo>
                  <a:pt x="3378200" y="127302"/>
                </a:lnTo>
                <a:cubicBezTo>
                  <a:pt x="3484033" y="124127"/>
                  <a:pt x="3570816" y="117777"/>
                  <a:pt x="3657600" y="111427"/>
                </a:cubicBezTo>
              </a:path>
            </a:pathLst>
          </a:cu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3C91EF94-3D61-56E1-46B9-FE8CFC181C7A}"/>
              </a:ext>
            </a:extLst>
          </p:cNvPr>
          <p:cNvSpPr/>
          <p:nvPr/>
        </p:nvSpPr>
        <p:spPr>
          <a:xfrm>
            <a:off x="1064280" y="2426559"/>
            <a:ext cx="3648075" cy="139723"/>
          </a:xfrm>
          <a:custGeom>
            <a:avLst/>
            <a:gdLst>
              <a:gd name="connsiteX0" fmla="*/ 0 w 3648075"/>
              <a:gd name="connsiteY0" fmla="*/ 95273 h 139723"/>
              <a:gd name="connsiteX1" fmla="*/ 177800 w 3648075"/>
              <a:gd name="connsiteY1" fmla="*/ 92098 h 139723"/>
              <a:gd name="connsiteX2" fmla="*/ 1044575 w 3648075"/>
              <a:gd name="connsiteY2" fmla="*/ 23 h 139723"/>
              <a:gd name="connsiteX3" fmla="*/ 1968500 w 3648075"/>
              <a:gd name="connsiteY3" fmla="*/ 101623 h 139723"/>
              <a:gd name="connsiteX4" fmla="*/ 3648075 w 3648075"/>
              <a:gd name="connsiteY4" fmla="*/ 139723 h 1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8075" h="139723">
                <a:moveTo>
                  <a:pt x="0" y="95273"/>
                </a:moveTo>
                <a:cubicBezTo>
                  <a:pt x="1852" y="101623"/>
                  <a:pt x="3704" y="107973"/>
                  <a:pt x="177800" y="92098"/>
                </a:cubicBezTo>
                <a:cubicBezTo>
                  <a:pt x="351896" y="76223"/>
                  <a:pt x="746125" y="-1564"/>
                  <a:pt x="1044575" y="23"/>
                </a:cubicBezTo>
                <a:cubicBezTo>
                  <a:pt x="1343025" y="1610"/>
                  <a:pt x="1534583" y="78340"/>
                  <a:pt x="1968500" y="101623"/>
                </a:cubicBezTo>
                <a:cubicBezTo>
                  <a:pt x="2402417" y="124906"/>
                  <a:pt x="3511550" y="113794"/>
                  <a:pt x="3648075" y="139723"/>
                </a:cubicBezTo>
              </a:path>
            </a:pathLst>
          </a:cu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F6911BAB-B523-9773-1CA5-04B9D24262FE}"/>
              </a:ext>
            </a:extLst>
          </p:cNvPr>
          <p:cNvCxnSpPr>
            <a:cxnSpLocks/>
          </p:cNvCxnSpPr>
          <p:nvPr/>
        </p:nvCxnSpPr>
        <p:spPr>
          <a:xfrm>
            <a:off x="1063372" y="2524063"/>
            <a:ext cx="0" cy="45720"/>
          </a:xfrm>
          <a:prstGeom prst="line">
            <a:avLst/>
          </a:prstGeom>
          <a:ln w="381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0" name="object 14">
            <a:extLst>
              <a:ext uri="{FF2B5EF4-FFF2-40B4-BE49-F238E27FC236}">
                <a16:creationId xmlns:a16="http://schemas.microsoft.com/office/drawing/2014/main" id="{DB2CFEC9-D0AC-CAF9-C58E-9C8985B992B9}"/>
              </a:ext>
            </a:extLst>
          </p:cNvPr>
          <p:cNvSpPr txBox="1"/>
          <p:nvPr/>
        </p:nvSpPr>
        <p:spPr>
          <a:xfrm>
            <a:off x="2132736" y="472778"/>
            <a:ext cx="1735455" cy="1431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7535" marR="5080" indent="-585470">
              <a:lnSpc>
                <a:spcPct val="113799"/>
              </a:lnSpc>
              <a:spcBef>
                <a:spcPts val="95"/>
              </a:spcBef>
            </a:pPr>
            <a:r>
              <a:rPr sz="800" b="1" spc="10" dirty="0">
                <a:solidFill>
                  <a:srgbClr val="001F5F"/>
                </a:solidFill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5" dirty="0" err="1">
                <a:solidFill>
                  <a:srgbClr val="001F5F"/>
                </a:solidFill>
                <a:cs typeface="Arial"/>
              </a:rPr>
              <a:t>sàn</a:t>
            </a:r>
            <a:r>
              <a:rPr sz="800" b="1" spc="-20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cs typeface="Arial"/>
              </a:rPr>
              <a:t>TMĐT</a:t>
            </a:r>
            <a:endParaRPr sz="800" dirty="0">
              <a:cs typeface="Arial"/>
            </a:endParaRPr>
          </a:p>
        </p:txBody>
      </p:sp>
      <p:sp>
        <p:nvSpPr>
          <p:cNvPr id="241" name="object 14">
            <a:extLst>
              <a:ext uri="{FF2B5EF4-FFF2-40B4-BE49-F238E27FC236}">
                <a16:creationId xmlns:a16="http://schemas.microsoft.com/office/drawing/2014/main" id="{DBD2938D-0E05-99BD-7632-89E58A28ABE6}"/>
              </a:ext>
            </a:extLst>
          </p:cNvPr>
          <p:cNvSpPr txBox="1"/>
          <p:nvPr/>
        </p:nvSpPr>
        <p:spPr>
          <a:xfrm>
            <a:off x="753794" y="527681"/>
            <a:ext cx="568813" cy="1431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7535" marR="5080" indent="-585470">
              <a:lnSpc>
                <a:spcPct val="113799"/>
              </a:lnSpc>
              <a:spcBef>
                <a:spcPts val="95"/>
              </a:spcBef>
            </a:pPr>
            <a:r>
              <a:rPr sz="800" b="1" spc="15" dirty="0" err="1">
                <a:solidFill>
                  <a:srgbClr val="001F5F"/>
                </a:solidFill>
                <a:cs typeface="Arial"/>
              </a:rPr>
              <a:t>Quý</a:t>
            </a:r>
            <a:r>
              <a:rPr sz="800" b="1" spc="-25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cs typeface="Arial"/>
              </a:rPr>
              <a:t>I/2023</a:t>
            </a:r>
            <a:endParaRPr sz="800" dirty="0">
              <a:cs typeface="Arial"/>
            </a:endParaRPr>
          </a:p>
        </p:txBody>
      </p:sp>
      <p:sp>
        <p:nvSpPr>
          <p:cNvPr id="242" name="object 14">
            <a:extLst>
              <a:ext uri="{FF2B5EF4-FFF2-40B4-BE49-F238E27FC236}">
                <a16:creationId xmlns:a16="http://schemas.microsoft.com/office/drawing/2014/main" id="{D6F2EAE4-39C1-1476-B25F-8A7EB490A8BF}"/>
              </a:ext>
            </a:extLst>
          </p:cNvPr>
          <p:cNvSpPr txBox="1"/>
          <p:nvPr/>
        </p:nvSpPr>
        <p:spPr>
          <a:xfrm>
            <a:off x="4437473" y="500762"/>
            <a:ext cx="706027" cy="1431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7535" marR="5080" indent="-585470">
              <a:lnSpc>
                <a:spcPct val="113799"/>
              </a:lnSpc>
              <a:spcBef>
                <a:spcPts val="95"/>
              </a:spcBef>
            </a:pPr>
            <a:r>
              <a:rPr sz="800" b="1" spc="15" dirty="0" err="1">
                <a:solidFill>
                  <a:srgbClr val="001F5F"/>
                </a:solidFill>
                <a:cs typeface="Arial"/>
              </a:rPr>
              <a:t>Quý</a:t>
            </a:r>
            <a:r>
              <a:rPr sz="800" b="1" spc="-25" dirty="0">
                <a:solidFill>
                  <a:srgbClr val="001F5F"/>
                </a:solidFill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cs typeface="Arial"/>
              </a:rPr>
              <a:t>I</a:t>
            </a:r>
            <a:r>
              <a:rPr lang="en-US" sz="800" b="1" spc="30" dirty="0">
                <a:solidFill>
                  <a:srgbClr val="001F5F"/>
                </a:solidFill>
                <a:cs typeface="Arial"/>
              </a:rPr>
              <a:t>I</a:t>
            </a:r>
            <a:r>
              <a:rPr sz="800" b="1" spc="30" dirty="0">
                <a:solidFill>
                  <a:srgbClr val="001F5F"/>
                </a:solidFill>
                <a:cs typeface="Arial"/>
              </a:rPr>
              <a:t>/2023</a:t>
            </a:r>
            <a:endParaRPr sz="800" dirty="0">
              <a:cs typeface="Arial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96C5A86-E60A-F20E-E429-3DCB082E1170}"/>
              </a:ext>
            </a:extLst>
          </p:cNvPr>
          <p:cNvSpPr txBox="1"/>
          <p:nvPr/>
        </p:nvSpPr>
        <p:spPr>
          <a:xfrm>
            <a:off x="599801" y="1128516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ea typeface="Roboto" panose="02000000000000000000" pitchFamily="2" charset="0"/>
                <a:cs typeface="Roboto" panose="02000000000000000000" pitchFamily="2" charset="0"/>
              </a:rPr>
              <a:t>63.1%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C6C02146-3FCE-AF34-184B-A4A3FB43749D}"/>
              </a:ext>
            </a:extLst>
          </p:cNvPr>
          <p:cNvSpPr txBox="1"/>
          <p:nvPr/>
        </p:nvSpPr>
        <p:spPr>
          <a:xfrm>
            <a:off x="595511" y="1950029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ea typeface="Roboto" panose="02000000000000000000" pitchFamily="2" charset="0"/>
                <a:cs typeface="Roboto" panose="02000000000000000000" pitchFamily="2" charset="0"/>
              </a:rPr>
              <a:t>19.1%</a:t>
            </a: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29FAD004-D2C4-D35F-0B90-103A8C9A49AD}"/>
              </a:ext>
            </a:extLst>
          </p:cNvPr>
          <p:cNvSpPr txBox="1"/>
          <p:nvPr/>
        </p:nvSpPr>
        <p:spPr>
          <a:xfrm>
            <a:off x="583761" y="2262490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ea typeface="Roboto" panose="02000000000000000000" pitchFamily="2" charset="0"/>
                <a:cs typeface="Roboto" panose="02000000000000000000" pitchFamily="2" charset="0"/>
              </a:rPr>
              <a:t>15.5%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C6BC335A-D749-CB46-4C32-6BCA2B40B494}"/>
              </a:ext>
            </a:extLst>
          </p:cNvPr>
          <p:cNvSpPr txBox="1"/>
          <p:nvPr/>
        </p:nvSpPr>
        <p:spPr>
          <a:xfrm>
            <a:off x="588118" y="2452932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ea typeface="Roboto" panose="02000000000000000000" pitchFamily="2" charset="0"/>
                <a:cs typeface="Roboto" panose="02000000000000000000" pitchFamily="2" charset="0"/>
              </a:rPr>
              <a:t>2.2%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E78838DB-0970-440F-395D-788F0B4A3369}"/>
              </a:ext>
            </a:extLst>
          </p:cNvPr>
          <p:cNvSpPr txBox="1"/>
          <p:nvPr/>
        </p:nvSpPr>
        <p:spPr>
          <a:xfrm>
            <a:off x="4638249" y="1124853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6"/>
                </a:solidFill>
                <a:ea typeface="Roboto" panose="02000000000000000000" pitchFamily="2" charset="0"/>
                <a:cs typeface="Roboto" panose="02000000000000000000" pitchFamily="2" charset="0"/>
              </a:rPr>
              <a:t>63%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6DF4E58-99A4-1A03-8375-5E8DEA516E72}"/>
              </a:ext>
            </a:extLst>
          </p:cNvPr>
          <p:cNvSpPr txBox="1"/>
          <p:nvPr/>
        </p:nvSpPr>
        <p:spPr>
          <a:xfrm>
            <a:off x="4644651" y="1919908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ea typeface="Roboto" panose="02000000000000000000" pitchFamily="2" charset="0"/>
                <a:cs typeface="Roboto" panose="02000000000000000000" pitchFamily="2" charset="0"/>
              </a:rPr>
              <a:t>20%</a:t>
            </a:r>
          </a:p>
        </p:txBody>
      </p:sp>
      <p:sp>
        <p:nvSpPr>
          <p:cNvPr id="249" name="TextBox 248">
            <a:extLst>
              <a:ext uri="{FF2B5EF4-FFF2-40B4-BE49-F238E27FC236}">
                <a16:creationId xmlns:a16="http://schemas.microsoft.com/office/drawing/2014/main" id="{DBAF879E-2161-7DC1-8454-B46FE70D3956}"/>
              </a:ext>
            </a:extLst>
          </p:cNvPr>
          <p:cNvSpPr txBox="1"/>
          <p:nvPr/>
        </p:nvSpPr>
        <p:spPr>
          <a:xfrm>
            <a:off x="4622209" y="2258827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4A7EBB"/>
                </a:solidFill>
                <a:ea typeface="Roboto" panose="02000000000000000000" pitchFamily="2" charset="0"/>
                <a:cs typeface="Roboto" panose="02000000000000000000" pitchFamily="2" charset="0"/>
              </a:rPr>
              <a:t>16%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83B4DE5A-BA3B-309B-E5EF-58AABB07BAC6}"/>
              </a:ext>
            </a:extLst>
          </p:cNvPr>
          <p:cNvSpPr txBox="1"/>
          <p:nvPr/>
        </p:nvSpPr>
        <p:spPr>
          <a:xfrm>
            <a:off x="4627186" y="2470518"/>
            <a:ext cx="4884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chemeClr val="accent5"/>
                </a:solidFill>
                <a:ea typeface="Roboto" panose="02000000000000000000" pitchFamily="2" charset="0"/>
                <a:cs typeface="Roboto" panose="02000000000000000000" pitchFamily="2" charset="0"/>
              </a:rPr>
              <a:t>1%</a:t>
            </a:r>
          </a:p>
        </p:txBody>
      </p: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EFD834EF-7148-6D71-921A-8E10AC70CE67}"/>
              </a:ext>
            </a:extLst>
          </p:cNvPr>
          <p:cNvGrpSpPr/>
          <p:nvPr/>
        </p:nvGrpSpPr>
        <p:grpSpPr>
          <a:xfrm>
            <a:off x="5122028" y="920210"/>
            <a:ext cx="1059419" cy="1479938"/>
            <a:chOff x="5126463" y="946629"/>
            <a:chExt cx="1059419" cy="1479938"/>
          </a:xfrm>
        </p:grpSpPr>
        <p:sp>
          <p:nvSpPr>
            <p:cNvPr id="1079" name="Rectangle: Rounded Corners 1078">
              <a:extLst>
                <a:ext uri="{FF2B5EF4-FFF2-40B4-BE49-F238E27FC236}">
                  <a16:creationId xmlns:a16="http://schemas.microsoft.com/office/drawing/2014/main" id="{B7D079C7-3B5A-2173-2E2C-DED17D9B43F1}"/>
                </a:ext>
              </a:extLst>
            </p:cNvPr>
            <p:cNvSpPr/>
            <p:nvPr/>
          </p:nvSpPr>
          <p:spPr>
            <a:xfrm>
              <a:off x="5126463" y="946629"/>
              <a:ext cx="1059419" cy="1479938"/>
            </a:xfrm>
            <a:prstGeom prst="roundRect">
              <a:avLst>
                <a:gd name="adj" fmla="val 5706"/>
              </a:avLst>
            </a:prstGeom>
            <a:solidFill>
              <a:srgbClr val="F1F1F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7" name="Picture 236" descr="A logo with a black background">
              <a:extLst>
                <a:ext uri="{FF2B5EF4-FFF2-40B4-BE49-F238E27FC236}">
                  <a16:creationId xmlns:a16="http://schemas.microsoft.com/office/drawing/2014/main" id="{BCAD0242-C407-48CD-B766-FD16417DE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5721" y="1274792"/>
              <a:ext cx="586333" cy="329526"/>
            </a:xfrm>
            <a:prstGeom prst="rect">
              <a:avLst/>
            </a:prstGeom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4B625D96-5907-8B10-90DA-48EBCD68F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0854" y="1009260"/>
              <a:ext cx="562869" cy="1801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TikTok chính thức ra mắt TikTok Shop tại Việt Nam - Mang đến bộ giải pháp  thương mại điện tử toàn diện cho người dùng trong nước | Phòng tin tức  TikTok">
              <a:extLst>
                <a:ext uri="{FF2B5EF4-FFF2-40B4-BE49-F238E27FC236}">
                  <a16:creationId xmlns:a16="http://schemas.microsoft.com/office/drawing/2014/main" id="{4EDF1615-7DA1-5876-C217-FDDB16674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3885" y="1524500"/>
              <a:ext cx="878736" cy="329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Tải Logo Tiki PNG Không Nền Miễn Phí Kích Thước Lớn">
              <a:extLst>
                <a:ext uri="{FF2B5EF4-FFF2-40B4-BE49-F238E27FC236}">
                  <a16:creationId xmlns:a16="http://schemas.microsoft.com/office/drawing/2014/main" id="{FD2ED1DD-6E87-6A47-14BD-2833CDD797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8208" y="1829126"/>
              <a:ext cx="326415" cy="2040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Sendo Logo PNG | Brade Mar">
              <a:extLst>
                <a:ext uri="{FF2B5EF4-FFF2-40B4-BE49-F238E27FC236}">
                  <a16:creationId xmlns:a16="http://schemas.microsoft.com/office/drawing/2014/main" id="{1FBF9773-E8F2-84B1-4A5C-4529D02AE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3245" y="2089546"/>
              <a:ext cx="390587" cy="2441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object 25">
              <a:extLst>
                <a:ext uri="{FF2B5EF4-FFF2-40B4-BE49-F238E27FC236}">
                  <a16:creationId xmlns:a16="http://schemas.microsoft.com/office/drawing/2014/main" id="{7D9FB6EB-6AD8-DE91-5219-7F44A8EFB69B}"/>
                </a:ext>
              </a:extLst>
            </p:cNvPr>
            <p:cNvSpPr/>
            <p:nvPr/>
          </p:nvSpPr>
          <p:spPr>
            <a:xfrm>
              <a:off x="5264031" y="1092085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2" name="object 27">
              <a:extLst>
                <a:ext uri="{FF2B5EF4-FFF2-40B4-BE49-F238E27FC236}">
                  <a16:creationId xmlns:a16="http://schemas.microsoft.com/office/drawing/2014/main" id="{9E99B78A-FEA2-A341-AEE9-F71BC2EE72D1}"/>
                </a:ext>
              </a:extLst>
            </p:cNvPr>
            <p:cNvSpPr/>
            <p:nvPr/>
          </p:nvSpPr>
          <p:spPr>
            <a:xfrm>
              <a:off x="5264031" y="1404086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3" name="object 29">
              <a:extLst>
                <a:ext uri="{FF2B5EF4-FFF2-40B4-BE49-F238E27FC236}">
                  <a16:creationId xmlns:a16="http://schemas.microsoft.com/office/drawing/2014/main" id="{11BD1435-06FF-53C8-F3E7-A70FFA207F62}"/>
                </a:ext>
              </a:extLst>
            </p:cNvPr>
            <p:cNvSpPr/>
            <p:nvPr/>
          </p:nvSpPr>
          <p:spPr>
            <a:xfrm>
              <a:off x="5264281" y="1930798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4FC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4" name="object 31">
              <a:extLst>
                <a:ext uri="{FF2B5EF4-FFF2-40B4-BE49-F238E27FC236}">
                  <a16:creationId xmlns:a16="http://schemas.microsoft.com/office/drawing/2014/main" id="{2D3C1D55-3F85-BF62-05D1-04C0EE74A720}"/>
                </a:ext>
              </a:extLst>
            </p:cNvPr>
            <p:cNvSpPr/>
            <p:nvPr/>
          </p:nvSpPr>
          <p:spPr>
            <a:xfrm>
              <a:off x="5264031" y="2197142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5" name="object 33">
              <a:extLst>
                <a:ext uri="{FF2B5EF4-FFF2-40B4-BE49-F238E27FC236}">
                  <a16:creationId xmlns:a16="http://schemas.microsoft.com/office/drawing/2014/main" id="{127DEB1B-FC16-6A85-717D-A5977D44FB95}"/>
                </a:ext>
              </a:extLst>
            </p:cNvPr>
            <p:cNvSpPr/>
            <p:nvPr/>
          </p:nvSpPr>
          <p:spPr>
            <a:xfrm>
              <a:off x="5265386" y="1669488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5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35">
            <p14:nvContentPartPr>
              <p14:cNvPr id="1052" name="Ink 1051">
                <a:extLst>
                  <a:ext uri="{FF2B5EF4-FFF2-40B4-BE49-F238E27FC236}">
                    <a16:creationId xmlns:a16="http://schemas.microsoft.com/office/drawing/2014/main" id="{0843D4FC-F6CD-58B9-3F61-158CC9A3502D}"/>
                  </a:ext>
                </a:extLst>
              </p14:cNvPr>
              <p14:cNvContentPartPr/>
              <p14:nvPr/>
            </p14:nvContentPartPr>
            <p14:xfrm>
              <a:off x="2861194" y="2004866"/>
              <a:ext cx="468360" cy="76320"/>
            </p14:xfrm>
          </p:contentPart>
        </mc:Choice>
        <mc:Fallback>
          <p:pic>
            <p:nvPicPr>
              <p:cNvPr id="1052" name="Ink 1051">
                <a:extLst>
                  <a:ext uri="{FF2B5EF4-FFF2-40B4-BE49-F238E27FC236}">
                    <a16:creationId xmlns:a16="http://schemas.microsoft.com/office/drawing/2014/main" id="{0843D4FC-F6CD-58B9-3F61-158CC9A3502D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856874" y="2000546"/>
                <a:ext cx="4770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7">
            <p14:nvContentPartPr>
              <p14:cNvPr id="1051" name="Ink 1050">
                <a:extLst>
                  <a:ext uri="{FF2B5EF4-FFF2-40B4-BE49-F238E27FC236}">
                    <a16:creationId xmlns:a16="http://schemas.microsoft.com/office/drawing/2014/main" id="{4606E6D4-2E16-B243-8F06-B2C12495BF85}"/>
                  </a:ext>
                </a:extLst>
              </p14:cNvPr>
              <p14:cNvContentPartPr/>
              <p14:nvPr/>
            </p14:nvContentPartPr>
            <p14:xfrm>
              <a:off x="2782354" y="2042666"/>
              <a:ext cx="625680" cy="52200"/>
            </p14:xfrm>
          </p:contentPart>
        </mc:Choice>
        <mc:Fallback>
          <p:pic>
            <p:nvPicPr>
              <p:cNvPr id="1051" name="Ink 1050">
                <a:extLst>
                  <a:ext uri="{FF2B5EF4-FFF2-40B4-BE49-F238E27FC236}">
                    <a16:creationId xmlns:a16="http://schemas.microsoft.com/office/drawing/2014/main" id="{4606E6D4-2E16-B243-8F06-B2C12495BF85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778034" y="2038346"/>
                <a:ext cx="6343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9">
            <p14:nvContentPartPr>
              <p14:cNvPr id="1055" name="Ink 1054">
                <a:extLst>
                  <a:ext uri="{FF2B5EF4-FFF2-40B4-BE49-F238E27FC236}">
                    <a16:creationId xmlns:a16="http://schemas.microsoft.com/office/drawing/2014/main" id="{619CE2FE-AC72-4D80-6ACC-916AE9C88F30}"/>
                  </a:ext>
                </a:extLst>
              </p14:cNvPr>
              <p14:cNvContentPartPr/>
              <p14:nvPr/>
            </p14:nvContentPartPr>
            <p14:xfrm>
              <a:off x="3022114" y="2015666"/>
              <a:ext cx="191880" cy="25200"/>
            </p14:xfrm>
          </p:contentPart>
        </mc:Choice>
        <mc:Fallback>
          <p:pic>
            <p:nvPicPr>
              <p:cNvPr id="1055" name="Ink 1054">
                <a:extLst>
                  <a:ext uri="{FF2B5EF4-FFF2-40B4-BE49-F238E27FC236}">
                    <a16:creationId xmlns:a16="http://schemas.microsoft.com/office/drawing/2014/main" id="{619CE2FE-AC72-4D80-6ACC-916AE9C88F30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017794" y="2011346"/>
                <a:ext cx="20052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2" name="Group 1061">
            <a:extLst>
              <a:ext uri="{FF2B5EF4-FFF2-40B4-BE49-F238E27FC236}">
                <a16:creationId xmlns:a16="http://schemas.microsoft.com/office/drawing/2014/main" id="{3C31E489-502E-DFE6-6345-CE6A51D05FD3}"/>
              </a:ext>
            </a:extLst>
          </p:cNvPr>
          <p:cNvGrpSpPr/>
          <p:nvPr/>
        </p:nvGrpSpPr>
        <p:grpSpPr>
          <a:xfrm>
            <a:off x="2868394" y="2014586"/>
            <a:ext cx="358920" cy="107280"/>
            <a:chOff x="2868394" y="2014586"/>
            <a:chExt cx="358920" cy="107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1">
              <p14:nvContentPartPr>
                <p14:cNvPr id="1059" name="Ink 1058">
                  <a:extLst>
                    <a:ext uri="{FF2B5EF4-FFF2-40B4-BE49-F238E27FC236}">
                      <a16:creationId xmlns:a16="http://schemas.microsoft.com/office/drawing/2014/main" id="{ADCCC67A-5D80-C103-166D-C7AB577C9371}"/>
                    </a:ext>
                  </a:extLst>
                </p14:cNvPr>
                <p14:cNvContentPartPr/>
                <p14:nvPr/>
              </p14:nvContentPartPr>
              <p14:xfrm>
                <a:off x="2868394" y="2033306"/>
                <a:ext cx="150120" cy="88560"/>
              </p14:xfrm>
            </p:contentPart>
          </mc:Choice>
          <mc:Fallback>
            <p:pic>
              <p:nvPicPr>
                <p:cNvPr id="1059" name="Ink 1058">
                  <a:extLst>
                    <a:ext uri="{FF2B5EF4-FFF2-40B4-BE49-F238E27FC236}">
                      <a16:creationId xmlns:a16="http://schemas.microsoft.com/office/drawing/2014/main" id="{ADCCC67A-5D80-C103-166D-C7AB577C9371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2864074" y="2028986"/>
                  <a:ext cx="1587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3">
              <p14:nvContentPartPr>
                <p14:cNvPr id="1053" name="Ink 1052">
                  <a:extLst>
                    <a:ext uri="{FF2B5EF4-FFF2-40B4-BE49-F238E27FC236}">
                      <a16:creationId xmlns:a16="http://schemas.microsoft.com/office/drawing/2014/main" id="{174BA5BC-88D5-3C4D-A3AE-C3D787B1D617}"/>
                    </a:ext>
                  </a:extLst>
                </p14:cNvPr>
                <p14:cNvContentPartPr/>
                <p14:nvPr/>
              </p14:nvContentPartPr>
              <p14:xfrm>
                <a:off x="2870194" y="2014586"/>
                <a:ext cx="357120" cy="52200"/>
              </p14:xfrm>
            </p:contentPart>
          </mc:Choice>
          <mc:Fallback>
            <p:pic>
              <p:nvPicPr>
                <p:cNvPr id="1053" name="Ink 1052">
                  <a:extLst>
                    <a:ext uri="{FF2B5EF4-FFF2-40B4-BE49-F238E27FC236}">
                      <a16:creationId xmlns:a16="http://schemas.microsoft.com/office/drawing/2014/main" id="{174BA5BC-88D5-3C4D-A3AE-C3D787B1D61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865874" y="2010266"/>
                  <a:ext cx="365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5">
              <p14:nvContentPartPr>
                <p14:cNvPr id="1054" name="Ink 1053">
                  <a:extLst>
                    <a:ext uri="{FF2B5EF4-FFF2-40B4-BE49-F238E27FC236}">
                      <a16:creationId xmlns:a16="http://schemas.microsoft.com/office/drawing/2014/main" id="{EC268335-4DBD-CEB9-C934-633A2F9B7B2C}"/>
                    </a:ext>
                  </a:extLst>
                </p14:cNvPr>
                <p14:cNvContentPartPr/>
                <p14:nvPr/>
              </p14:nvContentPartPr>
              <p14:xfrm>
                <a:off x="2981794" y="2030786"/>
                <a:ext cx="125280" cy="38520"/>
              </p14:xfrm>
            </p:contentPart>
          </mc:Choice>
          <mc:Fallback>
            <p:pic>
              <p:nvPicPr>
                <p:cNvPr id="1054" name="Ink 1053">
                  <a:extLst>
                    <a:ext uri="{FF2B5EF4-FFF2-40B4-BE49-F238E27FC236}">
                      <a16:creationId xmlns:a16="http://schemas.microsoft.com/office/drawing/2014/main" id="{EC268335-4DBD-CEB9-C934-633A2F9B7B2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977474" y="2026466"/>
                  <a:ext cx="133920" cy="4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7">
            <p14:nvContentPartPr>
              <p14:cNvPr id="1060" name="Ink 1059">
                <a:extLst>
                  <a:ext uri="{FF2B5EF4-FFF2-40B4-BE49-F238E27FC236}">
                    <a16:creationId xmlns:a16="http://schemas.microsoft.com/office/drawing/2014/main" id="{ABC57643-66C8-7BC1-6148-6A5D8DCE2DFD}"/>
                  </a:ext>
                </a:extLst>
              </p14:cNvPr>
              <p14:cNvContentPartPr/>
              <p14:nvPr/>
            </p14:nvContentPartPr>
            <p14:xfrm>
              <a:off x="2833474" y="2007026"/>
              <a:ext cx="492840" cy="102960"/>
            </p14:xfrm>
          </p:contentPart>
        </mc:Choice>
        <mc:Fallback>
          <p:pic>
            <p:nvPicPr>
              <p:cNvPr id="1060" name="Ink 1059">
                <a:extLst>
                  <a:ext uri="{FF2B5EF4-FFF2-40B4-BE49-F238E27FC236}">
                    <a16:creationId xmlns:a16="http://schemas.microsoft.com/office/drawing/2014/main" id="{ABC57643-66C8-7BC1-6148-6A5D8DCE2DFD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2829154" y="2002706"/>
                <a:ext cx="501480" cy="11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C02BA4DF-C673-D2AC-53D3-AEF3B1B3303B}"/>
              </a:ext>
            </a:extLst>
          </p:cNvPr>
          <p:cNvGrpSpPr/>
          <p:nvPr/>
        </p:nvGrpSpPr>
        <p:grpSpPr>
          <a:xfrm>
            <a:off x="1612714" y="2231996"/>
            <a:ext cx="1217897" cy="165960"/>
            <a:chOff x="1612714" y="2231996"/>
            <a:chExt cx="1217897" cy="16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9">
              <p14:nvContentPartPr>
                <p14:cNvPr id="1063" name="Ink 1062">
                  <a:extLst>
                    <a:ext uri="{FF2B5EF4-FFF2-40B4-BE49-F238E27FC236}">
                      <a16:creationId xmlns:a16="http://schemas.microsoft.com/office/drawing/2014/main" id="{97E79A92-AC6B-8B23-6AD1-EA4488F88938}"/>
                    </a:ext>
                  </a:extLst>
                </p14:cNvPr>
                <p14:cNvContentPartPr/>
                <p14:nvPr/>
              </p14:nvContentPartPr>
              <p14:xfrm>
                <a:off x="1612714" y="2249276"/>
                <a:ext cx="1137600" cy="148680"/>
              </p14:xfrm>
            </p:contentPart>
          </mc:Choice>
          <mc:Fallback>
            <p:pic>
              <p:nvPicPr>
                <p:cNvPr id="1063" name="Ink 1062">
                  <a:extLst>
                    <a:ext uri="{FF2B5EF4-FFF2-40B4-BE49-F238E27FC236}">
                      <a16:creationId xmlns:a16="http://schemas.microsoft.com/office/drawing/2014/main" id="{97E79A92-AC6B-8B23-6AD1-EA4488F88938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608394" y="2244956"/>
                  <a:ext cx="1146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1">
              <p14:nvContentPartPr>
                <p14:cNvPr id="1064" name="Ink 1063">
                  <a:extLst>
                    <a:ext uri="{FF2B5EF4-FFF2-40B4-BE49-F238E27FC236}">
                      <a16:creationId xmlns:a16="http://schemas.microsoft.com/office/drawing/2014/main" id="{B4CE67E2-6A8B-E8DB-40A8-CE22B7773335}"/>
                    </a:ext>
                  </a:extLst>
                </p14:cNvPr>
                <p14:cNvContentPartPr/>
                <p14:nvPr/>
              </p14:nvContentPartPr>
              <p14:xfrm>
                <a:off x="1750594" y="2231996"/>
                <a:ext cx="1066320" cy="153360"/>
              </p14:xfrm>
            </p:contentPart>
          </mc:Choice>
          <mc:Fallback>
            <p:pic>
              <p:nvPicPr>
                <p:cNvPr id="1064" name="Ink 1063">
                  <a:extLst>
                    <a:ext uri="{FF2B5EF4-FFF2-40B4-BE49-F238E27FC236}">
                      <a16:creationId xmlns:a16="http://schemas.microsoft.com/office/drawing/2014/main" id="{B4CE67E2-6A8B-E8DB-40A8-CE22B7773335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1746274" y="2227676"/>
                  <a:ext cx="10749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3">
              <p14:nvContentPartPr>
                <p14:cNvPr id="1066" name="Ink 1065">
                  <a:extLst>
                    <a:ext uri="{FF2B5EF4-FFF2-40B4-BE49-F238E27FC236}">
                      <a16:creationId xmlns:a16="http://schemas.microsoft.com/office/drawing/2014/main" id="{877E0E09-D9CF-2E10-0212-6905C9435099}"/>
                    </a:ext>
                  </a:extLst>
                </p14:cNvPr>
                <p14:cNvContentPartPr/>
                <p14:nvPr/>
              </p14:nvContentPartPr>
              <p14:xfrm>
                <a:off x="2770131" y="2264091"/>
                <a:ext cx="360" cy="360"/>
              </p14:xfrm>
            </p:contentPart>
          </mc:Choice>
          <mc:Fallback>
            <p:pic>
              <p:nvPicPr>
                <p:cNvPr id="1066" name="Ink 1065">
                  <a:extLst>
                    <a:ext uri="{FF2B5EF4-FFF2-40B4-BE49-F238E27FC236}">
                      <a16:creationId xmlns:a16="http://schemas.microsoft.com/office/drawing/2014/main" id="{877E0E09-D9CF-2E10-0212-6905C9435099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765811" y="22597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5">
              <p14:nvContentPartPr>
                <p14:cNvPr id="1068" name="Ink 1067">
                  <a:extLst>
                    <a:ext uri="{FF2B5EF4-FFF2-40B4-BE49-F238E27FC236}">
                      <a16:creationId xmlns:a16="http://schemas.microsoft.com/office/drawing/2014/main" id="{EDCED8DD-CEED-6417-45B6-8ACBEFE3AF2A}"/>
                    </a:ext>
                  </a:extLst>
                </p14:cNvPr>
                <p14:cNvContentPartPr/>
                <p14:nvPr/>
              </p14:nvContentPartPr>
              <p14:xfrm>
                <a:off x="2786331" y="2269131"/>
                <a:ext cx="360" cy="360"/>
              </p14:xfrm>
            </p:contentPart>
          </mc:Choice>
          <mc:Fallback>
            <p:pic>
              <p:nvPicPr>
                <p:cNvPr id="1068" name="Ink 1067">
                  <a:extLst>
                    <a:ext uri="{FF2B5EF4-FFF2-40B4-BE49-F238E27FC236}">
                      <a16:creationId xmlns:a16="http://schemas.microsoft.com/office/drawing/2014/main" id="{EDCED8DD-CEED-6417-45B6-8ACBEFE3AF2A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782011" y="226481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6">
              <p14:nvContentPartPr>
                <p14:cNvPr id="1069" name="Ink 1068">
                  <a:extLst>
                    <a:ext uri="{FF2B5EF4-FFF2-40B4-BE49-F238E27FC236}">
                      <a16:creationId xmlns:a16="http://schemas.microsoft.com/office/drawing/2014/main" id="{4A5CEE5B-B24A-7126-C656-76650844FF53}"/>
                    </a:ext>
                  </a:extLst>
                </p14:cNvPr>
                <p14:cNvContentPartPr/>
                <p14:nvPr/>
              </p14:nvContentPartPr>
              <p14:xfrm>
                <a:off x="2830251" y="2264091"/>
                <a:ext cx="360" cy="360"/>
              </p14:xfrm>
            </p:contentPart>
          </mc:Choice>
          <mc:Fallback>
            <p:pic>
              <p:nvPicPr>
                <p:cNvPr id="1069" name="Ink 1068">
                  <a:extLst>
                    <a:ext uri="{FF2B5EF4-FFF2-40B4-BE49-F238E27FC236}">
                      <a16:creationId xmlns:a16="http://schemas.microsoft.com/office/drawing/2014/main" id="{4A5CEE5B-B24A-7126-C656-76650844FF53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25931" y="22597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7">
              <p14:nvContentPartPr>
                <p14:cNvPr id="1071" name="Ink 1070">
                  <a:extLst>
                    <a:ext uri="{FF2B5EF4-FFF2-40B4-BE49-F238E27FC236}">
                      <a16:creationId xmlns:a16="http://schemas.microsoft.com/office/drawing/2014/main" id="{7060B4B9-6ED5-3EAA-A83B-62419F06A125}"/>
                    </a:ext>
                  </a:extLst>
                </p14:cNvPr>
                <p14:cNvContentPartPr/>
                <p14:nvPr/>
              </p14:nvContentPartPr>
              <p14:xfrm>
                <a:off x="2830251" y="2258691"/>
                <a:ext cx="360" cy="360"/>
              </p14:xfrm>
            </p:contentPart>
          </mc:Choice>
          <mc:Fallback>
            <p:pic>
              <p:nvPicPr>
                <p:cNvPr id="1071" name="Ink 1070">
                  <a:extLst>
                    <a:ext uri="{FF2B5EF4-FFF2-40B4-BE49-F238E27FC236}">
                      <a16:creationId xmlns:a16="http://schemas.microsoft.com/office/drawing/2014/main" id="{7060B4B9-6ED5-3EAA-A83B-62419F06A12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25931" y="22543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8">
              <p14:nvContentPartPr>
                <p14:cNvPr id="1072" name="Ink 1071">
                  <a:extLst>
                    <a:ext uri="{FF2B5EF4-FFF2-40B4-BE49-F238E27FC236}">
                      <a16:creationId xmlns:a16="http://schemas.microsoft.com/office/drawing/2014/main" id="{4DA546FA-CAC6-E1EE-87D2-E89FE7CE1045}"/>
                    </a:ext>
                  </a:extLst>
                </p14:cNvPr>
                <p14:cNvContentPartPr/>
                <p14:nvPr/>
              </p14:nvContentPartPr>
              <p14:xfrm>
                <a:off x="2830251" y="2258691"/>
                <a:ext cx="360" cy="360"/>
              </p14:xfrm>
            </p:contentPart>
          </mc:Choice>
          <mc:Fallback>
            <p:pic>
              <p:nvPicPr>
                <p:cNvPr id="1072" name="Ink 1071">
                  <a:extLst>
                    <a:ext uri="{FF2B5EF4-FFF2-40B4-BE49-F238E27FC236}">
                      <a16:creationId xmlns:a16="http://schemas.microsoft.com/office/drawing/2014/main" id="{4DA546FA-CAC6-E1EE-87D2-E89FE7CE1045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25931" y="22543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9">
              <p14:nvContentPartPr>
                <p14:cNvPr id="1073" name="Ink 1072">
                  <a:extLst>
                    <a:ext uri="{FF2B5EF4-FFF2-40B4-BE49-F238E27FC236}">
                      <a16:creationId xmlns:a16="http://schemas.microsoft.com/office/drawing/2014/main" id="{080C4FA9-926B-9208-2C31-29854164DE8C}"/>
                    </a:ext>
                  </a:extLst>
                </p14:cNvPr>
                <p14:cNvContentPartPr/>
                <p14:nvPr/>
              </p14:nvContentPartPr>
              <p14:xfrm>
                <a:off x="2813691" y="2264091"/>
                <a:ext cx="360" cy="360"/>
              </p14:xfrm>
            </p:contentPart>
          </mc:Choice>
          <mc:Fallback>
            <p:pic>
              <p:nvPicPr>
                <p:cNvPr id="1073" name="Ink 1072">
                  <a:extLst>
                    <a:ext uri="{FF2B5EF4-FFF2-40B4-BE49-F238E27FC236}">
                      <a16:creationId xmlns:a16="http://schemas.microsoft.com/office/drawing/2014/main" id="{080C4FA9-926B-9208-2C31-29854164DE8C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809371" y="22597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0">
              <p14:nvContentPartPr>
                <p14:cNvPr id="1074" name="Ink 1073">
                  <a:extLst>
                    <a:ext uri="{FF2B5EF4-FFF2-40B4-BE49-F238E27FC236}">
                      <a16:creationId xmlns:a16="http://schemas.microsoft.com/office/drawing/2014/main" id="{394FA872-6B8B-7D62-25EB-776060101BB4}"/>
                    </a:ext>
                  </a:extLst>
                </p14:cNvPr>
                <p14:cNvContentPartPr/>
                <p14:nvPr/>
              </p14:nvContentPartPr>
              <p14:xfrm>
                <a:off x="2628651" y="2280291"/>
                <a:ext cx="360" cy="360"/>
              </p14:xfrm>
            </p:contentPart>
          </mc:Choice>
          <mc:Fallback>
            <p:pic>
              <p:nvPicPr>
                <p:cNvPr id="1074" name="Ink 1073">
                  <a:extLst>
                    <a:ext uri="{FF2B5EF4-FFF2-40B4-BE49-F238E27FC236}">
                      <a16:creationId xmlns:a16="http://schemas.microsoft.com/office/drawing/2014/main" id="{394FA872-6B8B-7D62-25EB-776060101BB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24331" y="22759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1">
              <p14:nvContentPartPr>
                <p14:cNvPr id="1076" name="Ink 1075">
                  <a:extLst>
                    <a:ext uri="{FF2B5EF4-FFF2-40B4-BE49-F238E27FC236}">
                      <a16:creationId xmlns:a16="http://schemas.microsoft.com/office/drawing/2014/main" id="{4989CDDE-9573-3A38-D67A-9C3C6F2F22B2}"/>
                    </a:ext>
                  </a:extLst>
                </p14:cNvPr>
                <p14:cNvContentPartPr/>
                <p14:nvPr/>
              </p14:nvContentPartPr>
              <p14:xfrm>
                <a:off x="2612091" y="2280291"/>
                <a:ext cx="360" cy="360"/>
              </p14:xfrm>
            </p:contentPart>
          </mc:Choice>
          <mc:Fallback>
            <p:pic>
              <p:nvPicPr>
                <p:cNvPr id="1076" name="Ink 1075">
                  <a:extLst>
                    <a:ext uri="{FF2B5EF4-FFF2-40B4-BE49-F238E27FC236}">
                      <a16:creationId xmlns:a16="http://schemas.microsoft.com/office/drawing/2014/main" id="{4989CDDE-9573-3A38-D67A-9C3C6F2F22B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07771" y="22759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2">
              <p14:nvContentPartPr>
                <p14:cNvPr id="1077" name="Ink 1076">
                  <a:extLst>
                    <a:ext uri="{FF2B5EF4-FFF2-40B4-BE49-F238E27FC236}">
                      <a16:creationId xmlns:a16="http://schemas.microsoft.com/office/drawing/2014/main" id="{052FA81A-7FF8-C61E-518D-F57246960877}"/>
                    </a:ext>
                  </a:extLst>
                </p14:cNvPr>
                <p14:cNvContentPartPr/>
                <p14:nvPr/>
              </p14:nvContentPartPr>
              <p14:xfrm>
                <a:off x="2612091" y="2291091"/>
                <a:ext cx="360" cy="360"/>
              </p14:xfrm>
            </p:contentPart>
          </mc:Choice>
          <mc:Fallback>
            <p:pic>
              <p:nvPicPr>
                <p:cNvPr id="1077" name="Ink 1076">
                  <a:extLst>
                    <a:ext uri="{FF2B5EF4-FFF2-40B4-BE49-F238E27FC236}">
                      <a16:creationId xmlns:a16="http://schemas.microsoft.com/office/drawing/2014/main" id="{052FA81A-7FF8-C61E-518D-F57246960877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607771" y="228677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DF957B7C-5E73-E811-AC81-70CCD36BE608}"/>
              </a:ext>
            </a:extLst>
          </p:cNvPr>
          <p:cNvCxnSpPr>
            <a:cxnSpLocks/>
          </p:cNvCxnSpPr>
          <p:nvPr/>
        </p:nvCxnSpPr>
        <p:spPr>
          <a:xfrm>
            <a:off x="1065614" y="1889391"/>
            <a:ext cx="0" cy="34747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63">
            <p14:nvContentPartPr>
              <p14:cNvPr id="1082" name="Ink 1081">
                <a:extLst>
                  <a:ext uri="{FF2B5EF4-FFF2-40B4-BE49-F238E27FC236}">
                    <a16:creationId xmlns:a16="http://schemas.microsoft.com/office/drawing/2014/main" id="{DD9EC373-8D1E-3D10-C48C-9186404D6C44}"/>
                  </a:ext>
                </a:extLst>
              </p14:cNvPr>
              <p14:cNvContentPartPr/>
              <p14:nvPr/>
            </p14:nvContentPartPr>
            <p14:xfrm>
              <a:off x="1104660" y="1999943"/>
              <a:ext cx="360" cy="360"/>
            </p14:xfrm>
          </p:contentPart>
        </mc:Choice>
        <mc:Fallback>
          <p:pic>
            <p:nvPicPr>
              <p:cNvPr id="1082" name="Ink 1081">
                <a:extLst>
                  <a:ext uri="{FF2B5EF4-FFF2-40B4-BE49-F238E27FC236}">
                    <a16:creationId xmlns:a16="http://schemas.microsoft.com/office/drawing/2014/main" id="{DD9EC373-8D1E-3D10-C48C-9186404D6C44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1100340" y="1995623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5">
            <p14:nvContentPartPr>
              <p14:cNvPr id="1083" name="Ink 1082">
                <a:extLst>
                  <a:ext uri="{FF2B5EF4-FFF2-40B4-BE49-F238E27FC236}">
                    <a16:creationId xmlns:a16="http://schemas.microsoft.com/office/drawing/2014/main" id="{B3195148-C3E7-980C-23AF-90AE5D23824F}"/>
                  </a:ext>
                </a:extLst>
              </p14:cNvPr>
              <p14:cNvContentPartPr/>
              <p14:nvPr/>
            </p14:nvContentPartPr>
            <p14:xfrm>
              <a:off x="1085220" y="1920743"/>
              <a:ext cx="287280" cy="240120"/>
            </p14:xfrm>
          </p:contentPart>
        </mc:Choice>
        <mc:Fallback>
          <p:pic>
            <p:nvPicPr>
              <p:cNvPr id="1083" name="Ink 1082">
                <a:extLst>
                  <a:ext uri="{FF2B5EF4-FFF2-40B4-BE49-F238E27FC236}">
                    <a16:creationId xmlns:a16="http://schemas.microsoft.com/office/drawing/2014/main" id="{B3195148-C3E7-980C-23AF-90AE5D23824F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1080900" y="1916423"/>
                <a:ext cx="295920" cy="248760"/>
              </a:xfrm>
              <a:prstGeom prst="rect">
                <a:avLst/>
              </a:prstGeom>
            </p:spPr>
          </p:pic>
        </mc:Fallback>
      </mc:AlternateContent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C70F28C-028D-FCD0-10DC-AB7C22D2B915}"/>
              </a:ext>
            </a:extLst>
          </p:cNvPr>
          <p:cNvSpPr/>
          <p:nvPr/>
        </p:nvSpPr>
        <p:spPr>
          <a:xfrm>
            <a:off x="1057656" y="1814152"/>
            <a:ext cx="3652152" cy="173736"/>
          </a:xfrm>
          <a:custGeom>
            <a:avLst/>
            <a:gdLst>
              <a:gd name="connsiteX0" fmla="*/ 0 w 3652157"/>
              <a:gd name="connsiteY0" fmla="*/ 42496 h 184294"/>
              <a:gd name="connsiteX1" fmla="*/ 941614 w 3652157"/>
              <a:gd name="connsiteY1" fmla="*/ 184010 h 184294"/>
              <a:gd name="connsiteX2" fmla="*/ 2590800 w 3652157"/>
              <a:gd name="connsiteY2" fmla="*/ 9838 h 184294"/>
              <a:gd name="connsiteX3" fmla="*/ 3652157 w 3652157"/>
              <a:gd name="connsiteY3" fmla="*/ 37053 h 18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2157" h="184294">
                <a:moveTo>
                  <a:pt x="0" y="42496"/>
                </a:moveTo>
                <a:cubicBezTo>
                  <a:pt x="254907" y="115974"/>
                  <a:pt x="509814" y="189453"/>
                  <a:pt x="941614" y="184010"/>
                </a:cubicBezTo>
                <a:cubicBezTo>
                  <a:pt x="1373414" y="178567"/>
                  <a:pt x="2139043" y="34331"/>
                  <a:pt x="2590800" y="9838"/>
                </a:cubicBezTo>
                <a:cubicBezTo>
                  <a:pt x="3042557" y="-14655"/>
                  <a:pt x="3347357" y="11199"/>
                  <a:pt x="3652157" y="37053"/>
                </a:cubicBezTo>
              </a:path>
            </a:pathLst>
          </a:cu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7" name="Straight Arrow Connector 1086">
            <a:extLst>
              <a:ext uri="{FF2B5EF4-FFF2-40B4-BE49-F238E27FC236}">
                <a16:creationId xmlns:a16="http://schemas.microsoft.com/office/drawing/2014/main" id="{847E5E94-7A46-0112-3016-AA830DC76E4A}"/>
              </a:ext>
            </a:extLst>
          </p:cNvPr>
          <p:cNvCxnSpPr>
            <a:cxnSpLocks/>
          </p:cNvCxnSpPr>
          <p:nvPr/>
        </p:nvCxnSpPr>
        <p:spPr>
          <a:xfrm flipH="1">
            <a:off x="2340313" y="1574629"/>
            <a:ext cx="1256671" cy="419235"/>
          </a:xfrm>
          <a:prstGeom prst="straightConnector1">
            <a:avLst/>
          </a:prstGeom>
          <a:ln w="1905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90" name="Group 1089">
            <a:extLst>
              <a:ext uri="{FF2B5EF4-FFF2-40B4-BE49-F238E27FC236}">
                <a16:creationId xmlns:a16="http://schemas.microsoft.com/office/drawing/2014/main" id="{CD66EAD1-AB70-F670-9E7A-D5795C5BEA8D}"/>
              </a:ext>
            </a:extLst>
          </p:cNvPr>
          <p:cNvGrpSpPr/>
          <p:nvPr/>
        </p:nvGrpSpPr>
        <p:grpSpPr>
          <a:xfrm>
            <a:off x="2672810" y="1653708"/>
            <a:ext cx="521334" cy="294435"/>
            <a:chOff x="2672810" y="1653708"/>
            <a:chExt cx="521334" cy="294435"/>
          </a:xfrm>
        </p:grpSpPr>
        <p:sp>
          <p:nvSpPr>
            <p:cNvPr id="1084" name="Oval 1083">
              <a:extLst>
                <a:ext uri="{FF2B5EF4-FFF2-40B4-BE49-F238E27FC236}">
                  <a16:creationId xmlns:a16="http://schemas.microsoft.com/office/drawing/2014/main" id="{331911B5-2913-5B1F-C0FE-2122C3555A02}"/>
                </a:ext>
              </a:extLst>
            </p:cNvPr>
            <p:cNvSpPr/>
            <p:nvPr/>
          </p:nvSpPr>
          <p:spPr>
            <a:xfrm>
              <a:off x="2672810" y="1653708"/>
              <a:ext cx="514080" cy="294435"/>
            </a:xfrm>
            <a:prstGeom prst="ellipse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5" name="TextBox 1084">
              <a:extLst>
                <a:ext uri="{FF2B5EF4-FFF2-40B4-BE49-F238E27FC236}">
                  <a16:creationId xmlns:a16="http://schemas.microsoft.com/office/drawing/2014/main" id="{29D4967A-A340-2766-4C4B-54852731C163}"/>
                </a:ext>
              </a:extLst>
            </p:cNvPr>
            <p:cNvSpPr txBox="1"/>
            <p:nvPr/>
          </p:nvSpPr>
          <p:spPr>
            <a:xfrm>
              <a:off x="2680339" y="1676362"/>
              <a:ext cx="51380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ea typeface="Roboto" panose="02000000000000000000" pitchFamily="2" charset="0"/>
                  <a:cs typeface="Roboto" panose="02000000000000000000" pitchFamily="2" charset="0"/>
                </a:rPr>
                <a:t>16%</a:t>
              </a:r>
            </a:p>
          </p:txBody>
        </p:sp>
      </p:grpSp>
      <p:sp>
        <p:nvSpPr>
          <p:cNvPr id="1093" name="object 5">
            <a:extLst>
              <a:ext uri="{FF2B5EF4-FFF2-40B4-BE49-F238E27FC236}">
                <a16:creationId xmlns:a16="http://schemas.microsoft.com/office/drawing/2014/main" id="{45D7E6B4-699F-8A4F-12AC-16025D184DA2}"/>
              </a:ext>
            </a:extLst>
          </p:cNvPr>
          <p:cNvSpPr txBox="1"/>
          <p:nvPr/>
        </p:nvSpPr>
        <p:spPr>
          <a:xfrm>
            <a:off x="432003" y="4074972"/>
            <a:ext cx="117726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F05C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</a:t>
            </a:r>
            <a:r>
              <a:rPr lang="en-US" sz="700" b="1" spc="5" dirty="0">
                <a:solidFill>
                  <a:srgbClr val="F05C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</a:t>
            </a:r>
            <a:endParaRPr sz="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94" name="object 36">
            <a:extLst>
              <a:ext uri="{FF2B5EF4-FFF2-40B4-BE49-F238E27FC236}">
                <a16:creationId xmlns:a16="http://schemas.microsoft.com/office/drawing/2014/main" id="{0CEA53A5-4610-E558-A908-9C08824C548C}"/>
              </a:ext>
            </a:extLst>
          </p:cNvPr>
          <p:cNvSpPr txBox="1"/>
          <p:nvPr/>
        </p:nvSpPr>
        <p:spPr>
          <a:xfrm>
            <a:off x="4381500" y="4073244"/>
            <a:ext cx="180720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sz="700" b="1" spc="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Â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-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700" b="1" spc="3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Í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spc="2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sz="700" b="1" spc="-1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Á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6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À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-3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TMĐT</a:t>
            </a:r>
            <a:r>
              <a:rPr sz="700" b="1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2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Ử</a:t>
            </a:r>
            <a:r>
              <a:rPr sz="700" b="1" spc="-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Đ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Ầ</a:t>
            </a:r>
            <a:r>
              <a:rPr sz="700" b="1" spc="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  <a:r>
              <a:rPr sz="700" b="1" spc="-1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2023</a:t>
            </a:r>
            <a:endParaRPr sz="700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70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6" y="172577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74514" y="186308"/>
            <a:ext cx="1177290" cy="1365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800" b="1" spc="3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HỐ</a:t>
            </a:r>
            <a:r>
              <a:rPr sz="800" b="1" spc="30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800" b="1" spc="-4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sz="800" b="1" spc="-2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800" b="1" spc="-50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r>
              <a:rPr sz="800" b="1" spc="-8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Ê</a:t>
            </a:r>
            <a:r>
              <a:rPr sz="800" b="1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800" b="1" spc="-10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V</a:t>
            </a:r>
            <a:r>
              <a:rPr sz="800" b="1" spc="3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Ù</a:t>
            </a:r>
            <a:r>
              <a:rPr sz="800" b="1" spc="70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800" b="1" spc="-4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sz="800" b="1" spc="-2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800" b="1" spc="1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MI</a:t>
            </a:r>
            <a:r>
              <a:rPr sz="800" b="1" spc="20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Ề</a:t>
            </a:r>
            <a:r>
              <a:rPr sz="800" b="1" spc="75" dirty="0">
                <a:solidFill>
                  <a:srgbClr val="F05C25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endParaRPr sz="800" dirty="0">
              <a:latin typeface="+mj-lt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002" y="4074972"/>
            <a:ext cx="139497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5" dirty="0">
                <a:solidFill>
                  <a:srgbClr val="F05C25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16</a:t>
            </a:r>
            <a:endParaRPr sz="7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1" name="object 3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1415" y="408253"/>
            <a:ext cx="2762250" cy="3551682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2299171" y="1825573"/>
            <a:ext cx="635635" cy="1496695"/>
          </a:xfrm>
          <a:custGeom>
            <a:avLst/>
            <a:gdLst/>
            <a:ahLst/>
            <a:cxnLst/>
            <a:rect l="l" t="t" r="r" b="b"/>
            <a:pathLst>
              <a:path w="635635" h="1496695">
                <a:moveTo>
                  <a:pt x="45720" y="22860"/>
                </a:moveTo>
                <a:lnTo>
                  <a:pt x="43903" y="13995"/>
                </a:lnTo>
                <a:lnTo>
                  <a:pt x="39001" y="6718"/>
                </a:lnTo>
                <a:lnTo>
                  <a:pt x="31724" y="1816"/>
                </a:lnTo>
                <a:lnTo>
                  <a:pt x="22860" y="0"/>
                </a:lnTo>
                <a:lnTo>
                  <a:pt x="13982" y="1816"/>
                </a:lnTo>
                <a:lnTo>
                  <a:pt x="6705" y="6718"/>
                </a:lnTo>
                <a:lnTo>
                  <a:pt x="1803" y="13995"/>
                </a:lnTo>
                <a:lnTo>
                  <a:pt x="0" y="22860"/>
                </a:lnTo>
                <a:lnTo>
                  <a:pt x="1803" y="31737"/>
                </a:lnTo>
                <a:lnTo>
                  <a:pt x="6705" y="39014"/>
                </a:lnTo>
                <a:lnTo>
                  <a:pt x="13982" y="43916"/>
                </a:lnTo>
                <a:lnTo>
                  <a:pt x="22860" y="45720"/>
                </a:lnTo>
                <a:lnTo>
                  <a:pt x="31724" y="43916"/>
                </a:lnTo>
                <a:lnTo>
                  <a:pt x="39001" y="39014"/>
                </a:lnTo>
                <a:lnTo>
                  <a:pt x="43903" y="31737"/>
                </a:lnTo>
                <a:lnTo>
                  <a:pt x="45720" y="22860"/>
                </a:lnTo>
                <a:close/>
              </a:path>
              <a:path w="635635" h="1496695">
                <a:moveTo>
                  <a:pt x="388620" y="1357884"/>
                </a:moveTo>
                <a:lnTo>
                  <a:pt x="386803" y="1348994"/>
                </a:lnTo>
                <a:lnTo>
                  <a:pt x="381901" y="1341729"/>
                </a:lnTo>
                <a:lnTo>
                  <a:pt x="374624" y="1336827"/>
                </a:lnTo>
                <a:lnTo>
                  <a:pt x="365760" y="1335024"/>
                </a:lnTo>
                <a:lnTo>
                  <a:pt x="356882" y="1336827"/>
                </a:lnTo>
                <a:lnTo>
                  <a:pt x="349605" y="1341729"/>
                </a:lnTo>
                <a:lnTo>
                  <a:pt x="344703" y="1348994"/>
                </a:lnTo>
                <a:lnTo>
                  <a:pt x="342900" y="1357884"/>
                </a:lnTo>
                <a:lnTo>
                  <a:pt x="344703" y="1366786"/>
                </a:lnTo>
                <a:lnTo>
                  <a:pt x="349605" y="1374051"/>
                </a:lnTo>
                <a:lnTo>
                  <a:pt x="356882" y="1378953"/>
                </a:lnTo>
                <a:lnTo>
                  <a:pt x="365760" y="1380744"/>
                </a:lnTo>
                <a:lnTo>
                  <a:pt x="374624" y="1378953"/>
                </a:lnTo>
                <a:lnTo>
                  <a:pt x="381901" y="1374051"/>
                </a:lnTo>
                <a:lnTo>
                  <a:pt x="386803" y="1366786"/>
                </a:lnTo>
                <a:lnTo>
                  <a:pt x="388620" y="1357884"/>
                </a:lnTo>
                <a:close/>
              </a:path>
              <a:path w="635635" h="1496695">
                <a:moveTo>
                  <a:pt x="393192" y="1207008"/>
                </a:moveTo>
                <a:lnTo>
                  <a:pt x="391375" y="1198143"/>
                </a:lnTo>
                <a:lnTo>
                  <a:pt x="386473" y="1190866"/>
                </a:lnTo>
                <a:lnTo>
                  <a:pt x="379196" y="1185964"/>
                </a:lnTo>
                <a:lnTo>
                  <a:pt x="370332" y="1184148"/>
                </a:lnTo>
                <a:lnTo>
                  <a:pt x="361454" y="1185964"/>
                </a:lnTo>
                <a:lnTo>
                  <a:pt x="354177" y="1190866"/>
                </a:lnTo>
                <a:lnTo>
                  <a:pt x="349275" y="1198143"/>
                </a:lnTo>
                <a:lnTo>
                  <a:pt x="347472" y="1207008"/>
                </a:lnTo>
                <a:lnTo>
                  <a:pt x="349275" y="1215885"/>
                </a:lnTo>
                <a:lnTo>
                  <a:pt x="354177" y="1223162"/>
                </a:lnTo>
                <a:lnTo>
                  <a:pt x="361454" y="1228064"/>
                </a:lnTo>
                <a:lnTo>
                  <a:pt x="370332" y="1229868"/>
                </a:lnTo>
                <a:lnTo>
                  <a:pt x="379196" y="1228064"/>
                </a:lnTo>
                <a:lnTo>
                  <a:pt x="386473" y="1223162"/>
                </a:lnTo>
                <a:lnTo>
                  <a:pt x="391375" y="1215885"/>
                </a:lnTo>
                <a:lnTo>
                  <a:pt x="393192" y="1207008"/>
                </a:lnTo>
                <a:close/>
              </a:path>
              <a:path w="635635" h="1496695">
                <a:moveTo>
                  <a:pt x="416052" y="1473708"/>
                </a:moveTo>
                <a:lnTo>
                  <a:pt x="414235" y="1464818"/>
                </a:lnTo>
                <a:lnTo>
                  <a:pt x="409333" y="1457553"/>
                </a:lnTo>
                <a:lnTo>
                  <a:pt x="402056" y="1452651"/>
                </a:lnTo>
                <a:lnTo>
                  <a:pt x="393192" y="1450848"/>
                </a:lnTo>
                <a:lnTo>
                  <a:pt x="384314" y="1452651"/>
                </a:lnTo>
                <a:lnTo>
                  <a:pt x="377037" y="1457553"/>
                </a:lnTo>
                <a:lnTo>
                  <a:pt x="372135" y="1464818"/>
                </a:lnTo>
                <a:lnTo>
                  <a:pt x="370332" y="1473708"/>
                </a:lnTo>
                <a:lnTo>
                  <a:pt x="372135" y="1482610"/>
                </a:lnTo>
                <a:lnTo>
                  <a:pt x="377037" y="1489875"/>
                </a:lnTo>
                <a:lnTo>
                  <a:pt x="384314" y="1494777"/>
                </a:lnTo>
                <a:lnTo>
                  <a:pt x="393192" y="1496568"/>
                </a:lnTo>
                <a:lnTo>
                  <a:pt x="402056" y="1494777"/>
                </a:lnTo>
                <a:lnTo>
                  <a:pt x="409333" y="1489875"/>
                </a:lnTo>
                <a:lnTo>
                  <a:pt x="414235" y="1482610"/>
                </a:lnTo>
                <a:lnTo>
                  <a:pt x="416052" y="1473708"/>
                </a:lnTo>
                <a:close/>
              </a:path>
              <a:path w="635635" h="1496695">
                <a:moveTo>
                  <a:pt x="489204" y="1420368"/>
                </a:moveTo>
                <a:lnTo>
                  <a:pt x="487387" y="1411478"/>
                </a:lnTo>
                <a:lnTo>
                  <a:pt x="482485" y="1404213"/>
                </a:lnTo>
                <a:lnTo>
                  <a:pt x="475208" y="1399311"/>
                </a:lnTo>
                <a:lnTo>
                  <a:pt x="466344" y="1397508"/>
                </a:lnTo>
                <a:lnTo>
                  <a:pt x="457466" y="1399311"/>
                </a:lnTo>
                <a:lnTo>
                  <a:pt x="450189" y="1404213"/>
                </a:lnTo>
                <a:lnTo>
                  <a:pt x="445287" y="1411478"/>
                </a:lnTo>
                <a:lnTo>
                  <a:pt x="443484" y="1420368"/>
                </a:lnTo>
                <a:lnTo>
                  <a:pt x="445287" y="1429270"/>
                </a:lnTo>
                <a:lnTo>
                  <a:pt x="450189" y="1436535"/>
                </a:lnTo>
                <a:lnTo>
                  <a:pt x="457466" y="1441437"/>
                </a:lnTo>
                <a:lnTo>
                  <a:pt x="466344" y="1443228"/>
                </a:lnTo>
                <a:lnTo>
                  <a:pt x="475208" y="1441437"/>
                </a:lnTo>
                <a:lnTo>
                  <a:pt x="482485" y="1436535"/>
                </a:lnTo>
                <a:lnTo>
                  <a:pt x="487387" y="1429270"/>
                </a:lnTo>
                <a:lnTo>
                  <a:pt x="489204" y="1420368"/>
                </a:lnTo>
                <a:close/>
              </a:path>
              <a:path w="635635" h="1496695">
                <a:moveTo>
                  <a:pt x="489204" y="1254252"/>
                </a:moveTo>
                <a:lnTo>
                  <a:pt x="487387" y="1245362"/>
                </a:lnTo>
                <a:lnTo>
                  <a:pt x="482485" y="1238097"/>
                </a:lnTo>
                <a:lnTo>
                  <a:pt x="475208" y="1233195"/>
                </a:lnTo>
                <a:lnTo>
                  <a:pt x="466344" y="1231392"/>
                </a:lnTo>
                <a:lnTo>
                  <a:pt x="457466" y="1233195"/>
                </a:lnTo>
                <a:lnTo>
                  <a:pt x="450189" y="1238097"/>
                </a:lnTo>
                <a:lnTo>
                  <a:pt x="445287" y="1245362"/>
                </a:lnTo>
                <a:lnTo>
                  <a:pt x="443484" y="1254252"/>
                </a:lnTo>
                <a:lnTo>
                  <a:pt x="445287" y="1263154"/>
                </a:lnTo>
                <a:lnTo>
                  <a:pt x="450189" y="1270419"/>
                </a:lnTo>
                <a:lnTo>
                  <a:pt x="457466" y="1275321"/>
                </a:lnTo>
                <a:lnTo>
                  <a:pt x="466344" y="1277112"/>
                </a:lnTo>
                <a:lnTo>
                  <a:pt x="475208" y="1275321"/>
                </a:lnTo>
                <a:lnTo>
                  <a:pt x="482485" y="1270419"/>
                </a:lnTo>
                <a:lnTo>
                  <a:pt x="487387" y="1263154"/>
                </a:lnTo>
                <a:lnTo>
                  <a:pt x="489204" y="1254252"/>
                </a:lnTo>
                <a:close/>
              </a:path>
              <a:path w="635635" h="1496695">
                <a:moveTo>
                  <a:pt x="534924" y="1345692"/>
                </a:moveTo>
                <a:lnTo>
                  <a:pt x="533107" y="1336802"/>
                </a:lnTo>
                <a:lnTo>
                  <a:pt x="528205" y="1329537"/>
                </a:lnTo>
                <a:lnTo>
                  <a:pt x="520928" y="1324635"/>
                </a:lnTo>
                <a:lnTo>
                  <a:pt x="512064" y="1322832"/>
                </a:lnTo>
                <a:lnTo>
                  <a:pt x="503186" y="1324635"/>
                </a:lnTo>
                <a:lnTo>
                  <a:pt x="495909" y="1329537"/>
                </a:lnTo>
                <a:lnTo>
                  <a:pt x="491007" y="1336802"/>
                </a:lnTo>
                <a:lnTo>
                  <a:pt x="489204" y="1345692"/>
                </a:lnTo>
                <a:lnTo>
                  <a:pt x="491007" y="1354594"/>
                </a:lnTo>
                <a:lnTo>
                  <a:pt x="495909" y="1361859"/>
                </a:lnTo>
                <a:lnTo>
                  <a:pt x="503186" y="1366761"/>
                </a:lnTo>
                <a:lnTo>
                  <a:pt x="512064" y="1368552"/>
                </a:lnTo>
                <a:lnTo>
                  <a:pt x="520928" y="1366761"/>
                </a:lnTo>
                <a:lnTo>
                  <a:pt x="528205" y="1361859"/>
                </a:lnTo>
                <a:lnTo>
                  <a:pt x="533107" y="1354594"/>
                </a:lnTo>
                <a:lnTo>
                  <a:pt x="534924" y="1345692"/>
                </a:lnTo>
                <a:close/>
              </a:path>
              <a:path w="635635" h="1496695">
                <a:moveTo>
                  <a:pt x="539496" y="1193292"/>
                </a:moveTo>
                <a:lnTo>
                  <a:pt x="537679" y="1184427"/>
                </a:lnTo>
                <a:lnTo>
                  <a:pt x="532777" y="1177150"/>
                </a:lnTo>
                <a:lnTo>
                  <a:pt x="525500" y="1172248"/>
                </a:lnTo>
                <a:lnTo>
                  <a:pt x="516636" y="1170432"/>
                </a:lnTo>
                <a:lnTo>
                  <a:pt x="507758" y="1172248"/>
                </a:lnTo>
                <a:lnTo>
                  <a:pt x="500481" y="1177150"/>
                </a:lnTo>
                <a:lnTo>
                  <a:pt x="495579" y="1184427"/>
                </a:lnTo>
                <a:lnTo>
                  <a:pt x="493776" y="1193292"/>
                </a:lnTo>
                <a:lnTo>
                  <a:pt x="495579" y="1202169"/>
                </a:lnTo>
                <a:lnTo>
                  <a:pt x="500481" y="1209446"/>
                </a:lnTo>
                <a:lnTo>
                  <a:pt x="507758" y="1214348"/>
                </a:lnTo>
                <a:lnTo>
                  <a:pt x="516636" y="1216152"/>
                </a:lnTo>
                <a:lnTo>
                  <a:pt x="525500" y="1214348"/>
                </a:lnTo>
                <a:lnTo>
                  <a:pt x="532777" y="1209446"/>
                </a:lnTo>
                <a:lnTo>
                  <a:pt x="537679" y="1202169"/>
                </a:lnTo>
                <a:lnTo>
                  <a:pt x="539496" y="1193292"/>
                </a:lnTo>
                <a:close/>
              </a:path>
              <a:path w="635635" h="1496695">
                <a:moveTo>
                  <a:pt x="562356" y="1459992"/>
                </a:moveTo>
                <a:lnTo>
                  <a:pt x="560539" y="1451102"/>
                </a:lnTo>
                <a:lnTo>
                  <a:pt x="555637" y="1443837"/>
                </a:lnTo>
                <a:lnTo>
                  <a:pt x="548360" y="1438935"/>
                </a:lnTo>
                <a:lnTo>
                  <a:pt x="539496" y="1437132"/>
                </a:lnTo>
                <a:lnTo>
                  <a:pt x="530618" y="1438935"/>
                </a:lnTo>
                <a:lnTo>
                  <a:pt x="523341" y="1443837"/>
                </a:lnTo>
                <a:lnTo>
                  <a:pt x="518439" y="1451102"/>
                </a:lnTo>
                <a:lnTo>
                  <a:pt x="516636" y="1459992"/>
                </a:lnTo>
                <a:lnTo>
                  <a:pt x="518439" y="1468894"/>
                </a:lnTo>
                <a:lnTo>
                  <a:pt x="523341" y="1476159"/>
                </a:lnTo>
                <a:lnTo>
                  <a:pt x="530618" y="1481061"/>
                </a:lnTo>
                <a:lnTo>
                  <a:pt x="539496" y="1482852"/>
                </a:lnTo>
                <a:lnTo>
                  <a:pt x="548360" y="1481061"/>
                </a:lnTo>
                <a:lnTo>
                  <a:pt x="555637" y="1476159"/>
                </a:lnTo>
                <a:lnTo>
                  <a:pt x="560539" y="1468894"/>
                </a:lnTo>
                <a:lnTo>
                  <a:pt x="562356" y="1459992"/>
                </a:lnTo>
                <a:close/>
              </a:path>
              <a:path w="635635" h="1496695">
                <a:moveTo>
                  <a:pt x="635508" y="1408176"/>
                </a:moveTo>
                <a:lnTo>
                  <a:pt x="633691" y="1399286"/>
                </a:lnTo>
                <a:lnTo>
                  <a:pt x="628789" y="1392021"/>
                </a:lnTo>
                <a:lnTo>
                  <a:pt x="621512" y="1387119"/>
                </a:lnTo>
                <a:lnTo>
                  <a:pt x="612648" y="1385316"/>
                </a:lnTo>
                <a:lnTo>
                  <a:pt x="603770" y="1387119"/>
                </a:lnTo>
                <a:lnTo>
                  <a:pt x="596493" y="1392021"/>
                </a:lnTo>
                <a:lnTo>
                  <a:pt x="591591" y="1399286"/>
                </a:lnTo>
                <a:lnTo>
                  <a:pt x="589788" y="1408176"/>
                </a:lnTo>
                <a:lnTo>
                  <a:pt x="591591" y="1417078"/>
                </a:lnTo>
                <a:lnTo>
                  <a:pt x="596493" y="1424343"/>
                </a:lnTo>
                <a:lnTo>
                  <a:pt x="603770" y="1429245"/>
                </a:lnTo>
                <a:lnTo>
                  <a:pt x="612648" y="1431036"/>
                </a:lnTo>
                <a:lnTo>
                  <a:pt x="621512" y="1429245"/>
                </a:lnTo>
                <a:lnTo>
                  <a:pt x="628789" y="1424343"/>
                </a:lnTo>
                <a:lnTo>
                  <a:pt x="633691" y="1417078"/>
                </a:lnTo>
                <a:lnTo>
                  <a:pt x="635508" y="1408176"/>
                </a:lnTo>
                <a:close/>
              </a:path>
              <a:path w="635635" h="1496695">
                <a:moveTo>
                  <a:pt x="635508" y="1242060"/>
                </a:moveTo>
                <a:lnTo>
                  <a:pt x="633691" y="1233170"/>
                </a:lnTo>
                <a:lnTo>
                  <a:pt x="628789" y="1225905"/>
                </a:lnTo>
                <a:lnTo>
                  <a:pt x="621512" y="1221003"/>
                </a:lnTo>
                <a:lnTo>
                  <a:pt x="612648" y="1219200"/>
                </a:lnTo>
                <a:lnTo>
                  <a:pt x="603770" y="1221003"/>
                </a:lnTo>
                <a:lnTo>
                  <a:pt x="596493" y="1225905"/>
                </a:lnTo>
                <a:lnTo>
                  <a:pt x="591591" y="1233170"/>
                </a:lnTo>
                <a:lnTo>
                  <a:pt x="589788" y="1242060"/>
                </a:lnTo>
                <a:lnTo>
                  <a:pt x="591591" y="1250962"/>
                </a:lnTo>
                <a:lnTo>
                  <a:pt x="596493" y="1258227"/>
                </a:lnTo>
                <a:lnTo>
                  <a:pt x="603770" y="1263129"/>
                </a:lnTo>
                <a:lnTo>
                  <a:pt x="612648" y="1264920"/>
                </a:lnTo>
                <a:lnTo>
                  <a:pt x="621512" y="1263129"/>
                </a:lnTo>
                <a:lnTo>
                  <a:pt x="628789" y="1258227"/>
                </a:lnTo>
                <a:lnTo>
                  <a:pt x="633691" y="1250962"/>
                </a:lnTo>
                <a:lnTo>
                  <a:pt x="635508" y="12420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object 3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05851" y="1811857"/>
            <a:ext cx="83820" cy="105156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2305267" y="1859101"/>
            <a:ext cx="292735" cy="151130"/>
          </a:xfrm>
          <a:custGeom>
            <a:avLst/>
            <a:gdLst/>
            <a:ahLst/>
            <a:cxnLst/>
            <a:rect l="l" t="t" r="r" b="b"/>
            <a:pathLst>
              <a:path w="292735" h="151130">
                <a:moveTo>
                  <a:pt x="45720" y="128016"/>
                </a:moveTo>
                <a:lnTo>
                  <a:pt x="43903" y="119151"/>
                </a:lnTo>
                <a:lnTo>
                  <a:pt x="39001" y="111874"/>
                </a:lnTo>
                <a:lnTo>
                  <a:pt x="31724" y="106972"/>
                </a:lnTo>
                <a:lnTo>
                  <a:pt x="22860" y="105156"/>
                </a:lnTo>
                <a:lnTo>
                  <a:pt x="13982" y="106972"/>
                </a:lnTo>
                <a:lnTo>
                  <a:pt x="6705" y="111874"/>
                </a:lnTo>
                <a:lnTo>
                  <a:pt x="1803" y="119151"/>
                </a:lnTo>
                <a:lnTo>
                  <a:pt x="0" y="128016"/>
                </a:lnTo>
                <a:lnTo>
                  <a:pt x="1803" y="136893"/>
                </a:lnTo>
                <a:lnTo>
                  <a:pt x="6705" y="144170"/>
                </a:lnTo>
                <a:lnTo>
                  <a:pt x="13982" y="149072"/>
                </a:lnTo>
                <a:lnTo>
                  <a:pt x="22860" y="150876"/>
                </a:lnTo>
                <a:lnTo>
                  <a:pt x="31724" y="149072"/>
                </a:lnTo>
                <a:lnTo>
                  <a:pt x="39001" y="144170"/>
                </a:lnTo>
                <a:lnTo>
                  <a:pt x="43903" y="136893"/>
                </a:lnTo>
                <a:lnTo>
                  <a:pt x="45720" y="128016"/>
                </a:lnTo>
                <a:close/>
              </a:path>
              <a:path w="292735" h="151130">
                <a:moveTo>
                  <a:pt x="192024" y="114300"/>
                </a:moveTo>
                <a:lnTo>
                  <a:pt x="190207" y="105435"/>
                </a:lnTo>
                <a:lnTo>
                  <a:pt x="185305" y="98158"/>
                </a:lnTo>
                <a:lnTo>
                  <a:pt x="178028" y="93256"/>
                </a:lnTo>
                <a:lnTo>
                  <a:pt x="169164" y="91440"/>
                </a:lnTo>
                <a:lnTo>
                  <a:pt x="160286" y="93256"/>
                </a:lnTo>
                <a:lnTo>
                  <a:pt x="153009" y="98158"/>
                </a:lnTo>
                <a:lnTo>
                  <a:pt x="148107" y="105435"/>
                </a:lnTo>
                <a:lnTo>
                  <a:pt x="146304" y="114300"/>
                </a:lnTo>
                <a:lnTo>
                  <a:pt x="148107" y="123177"/>
                </a:lnTo>
                <a:lnTo>
                  <a:pt x="153009" y="130454"/>
                </a:lnTo>
                <a:lnTo>
                  <a:pt x="160286" y="135356"/>
                </a:lnTo>
                <a:lnTo>
                  <a:pt x="169164" y="137160"/>
                </a:lnTo>
                <a:lnTo>
                  <a:pt x="178028" y="135356"/>
                </a:lnTo>
                <a:lnTo>
                  <a:pt x="185305" y="130454"/>
                </a:lnTo>
                <a:lnTo>
                  <a:pt x="190207" y="123177"/>
                </a:lnTo>
                <a:lnTo>
                  <a:pt x="192024" y="114300"/>
                </a:lnTo>
                <a:close/>
              </a:path>
              <a:path w="292735" h="151130">
                <a:moveTo>
                  <a:pt x="292608" y="22860"/>
                </a:moveTo>
                <a:lnTo>
                  <a:pt x="290791" y="13995"/>
                </a:lnTo>
                <a:lnTo>
                  <a:pt x="285889" y="6718"/>
                </a:lnTo>
                <a:lnTo>
                  <a:pt x="278612" y="1816"/>
                </a:lnTo>
                <a:lnTo>
                  <a:pt x="269748" y="0"/>
                </a:lnTo>
                <a:lnTo>
                  <a:pt x="260870" y="1816"/>
                </a:lnTo>
                <a:lnTo>
                  <a:pt x="253593" y="6718"/>
                </a:lnTo>
                <a:lnTo>
                  <a:pt x="248691" y="13995"/>
                </a:lnTo>
                <a:lnTo>
                  <a:pt x="246888" y="22860"/>
                </a:lnTo>
                <a:lnTo>
                  <a:pt x="248691" y="31737"/>
                </a:lnTo>
                <a:lnTo>
                  <a:pt x="253593" y="39014"/>
                </a:lnTo>
                <a:lnTo>
                  <a:pt x="260870" y="43916"/>
                </a:lnTo>
                <a:lnTo>
                  <a:pt x="269748" y="45720"/>
                </a:lnTo>
                <a:lnTo>
                  <a:pt x="278612" y="43916"/>
                </a:lnTo>
                <a:lnTo>
                  <a:pt x="285889" y="39014"/>
                </a:lnTo>
                <a:lnTo>
                  <a:pt x="290791" y="31737"/>
                </a:lnTo>
                <a:lnTo>
                  <a:pt x="292608" y="2286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4381500" y="4073244"/>
            <a:ext cx="180720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sz="700" b="1" spc="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Â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-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  <a:r>
              <a:rPr sz="700" b="1" spc="3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Í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spc="2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H</a:t>
            </a:r>
            <a:r>
              <a:rPr sz="700" b="1" spc="-1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Á</a:t>
            </a:r>
            <a:r>
              <a:rPr sz="700" b="1" spc="-5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C</a:t>
            </a:r>
            <a:r>
              <a:rPr sz="700" b="1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-6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À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-3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TMĐT</a:t>
            </a:r>
            <a:r>
              <a:rPr sz="700" b="1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  <a:r>
              <a:rPr sz="700" b="1" spc="2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Ử</a:t>
            </a:r>
            <a:r>
              <a:rPr sz="700" b="1" spc="-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Đ</a:t>
            </a:r>
            <a:r>
              <a:rPr sz="700" b="1" spc="-3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Ầ</a:t>
            </a:r>
            <a:r>
              <a:rPr sz="700" b="1" spc="2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  <a:r>
              <a:rPr sz="700" b="1" spc="-10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sz="700" b="1" spc="5" dirty="0">
                <a:solidFill>
                  <a:srgbClr val="F05C25"/>
                </a:solidFill>
                <a:ea typeface="Roboto" panose="02000000000000000000" pitchFamily="2" charset="0"/>
                <a:cs typeface="Roboto" panose="02000000000000000000" pitchFamily="2" charset="0"/>
              </a:rPr>
              <a:t>2023</a:t>
            </a:r>
            <a:endParaRPr sz="700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object 7">
            <a:extLst>
              <a:ext uri="{FF2B5EF4-FFF2-40B4-BE49-F238E27FC236}">
                <a16:creationId xmlns:a16="http://schemas.microsoft.com/office/drawing/2014/main" id="{98BB8548-4E6D-61FA-734D-A88645B0EDC9}"/>
              </a:ext>
            </a:extLst>
          </p:cNvPr>
          <p:cNvSpPr/>
          <p:nvPr/>
        </p:nvSpPr>
        <p:spPr>
          <a:xfrm>
            <a:off x="3276165" y="412876"/>
            <a:ext cx="2868295" cy="2148840"/>
          </a:xfrm>
          <a:custGeom>
            <a:avLst/>
            <a:gdLst/>
            <a:ahLst/>
            <a:cxnLst/>
            <a:rect l="l" t="t" r="r" b="b"/>
            <a:pathLst>
              <a:path w="2868295" h="2148840">
                <a:moveTo>
                  <a:pt x="2868168" y="0"/>
                </a:moveTo>
                <a:lnTo>
                  <a:pt x="0" y="0"/>
                </a:lnTo>
                <a:lnTo>
                  <a:pt x="0" y="2148840"/>
                </a:lnTo>
                <a:lnTo>
                  <a:pt x="2868168" y="2148840"/>
                </a:lnTo>
                <a:lnTo>
                  <a:pt x="286816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9" name="object 35">
            <a:extLst>
              <a:ext uri="{FF2B5EF4-FFF2-40B4-BE49-F238E27FC236}">
                <a16:creationId xmlns:a16="http://schemas.microsoft.com/office/drawing/2014/main" id="{D07B8D2D-A775-D0A5-F29D-76DDB8A74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245357"/>
              </p:ext>
            </p:extLst>
          </p:nvPr>
        </p:nvGraphicFramePr>
        <p:xfrm>
          <a:off x="3281246" y="2635629"/>
          <a:ext cx="2863214" cy="1322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003"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V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ùn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g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i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ền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84455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b="1" spc="2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Doanh</a:t>
                      </a:r>
                      <a:r>
                        <a:rPr sz="800" b="1" spc="-50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FFFF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thu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84455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076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Hà</a:t>
                      </a:r>
                      <a:r>
                        <a:rPr sz="800" spc="-4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Nội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1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27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nghìn</a:t>
                      </a:r>
                      <a:r>
                        <a:rPr sz="800" spc="-4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tỷ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đồng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076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.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H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ồ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Ch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í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Minh</a:t>
                      </a:r>
                      <a:endParaRPr sz="8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20.3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nghìn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tỷ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đồng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076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Nước</a:t>
                      </a:r>
                      <a:r>
                        <a:rPr sz="800" spc="-5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ngoài</a:t>
                      </a:r>
                      <a:endParaRPr sz="8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4.1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nghìn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tỷ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đồng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089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-1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Bắc</a:t>
                      </a:r>
                      <a:r>
                        <a:rPr sz="800" spc="-3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Ninh</a:t>
                      </a:r>
                      <a:endParaRPr sz="80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1.7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nghìn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tỷ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đồng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076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Nam</a:t>
                      </a:r>
                      <a:r>
                        <a:rPr sz="800" spc="-4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Định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82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800" spc="1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775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tỷ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đồng</a:t>
                      </a:r>
                      <a:endParaRPr sz="8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 marL="0" marR="0" marT="482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40" name="Chart 39">
                <a:extLst>
                  <a:ext uri="{FF2B5EF4-FFF2-40B4-BE49-F238E27FC236}">
                    <a16:creationId xmlns:a16="http://schemas.microsoft.com/office/drawing/2014/main" id="{29D24F18-9691-EC7E-D3FB-1D49350328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13222234"/>
                  </p:ext>
                </p:extLst>
              </p:nvPr>
            </p:nvGraphicFramePr>
            <p:xfrm>
              <a:off x="3276165" y="442066"/>
              <a:ext cx="2871216" cy="2175272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>
          <p:pic>
            <p:nvPicPr>
              <p:cNvPr id="40" name="Chart 39">
                <a:extLst>
                  <a:ext uri="{FF2B5EF4-FFF2-40B4-BE49-F238E27FC236}">
                    <a16:creationId xmlns:a16="http://schemas.microsoft.com/office/drawing/2014/main" id="{29D24F18-9691-EC7E-D3FB-1D49350328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76165" y="442066"/>
                <a:ext cx="2871216" cy="2175272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5404" y="494283"/>
          <a:ext cx="5683883" cy="1396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oa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r>
                        <a:rPr sz="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ẩ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ã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b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á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có </a:t>
                      </a:r>
                      <a:r>
                        <a:rPr sz="8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lượt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3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59</a:t>
                      </a:r>
                      <a:r>
                        <a:rPr sz="700" spc="-2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1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667</a:t>
                      </a:r>
                      <a:r>
                        <a:rPr sz="700" spc="-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triệu</a:t>
                      </a:r>
                      <a:r>
                        <a:rPr sz="700" spc="-4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sản</a:t>
                      </a:r>
                      <a:r>
                        <a:rPr sz="700" spc="-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phẩm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25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4</a:t>
                      </a:r>
                      <a:r>
                        <a:rPr sz="700" spc="1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700" spc="-1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hìn</a:t>
                      </a:r>
                      <a:r>
                        <a:rPr sz="700" spc="-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35" dirty="0">
                          <a:latin typeface="Arial"/>
                          <a:cs typeface="Arial"/>
                        </a:rPr>
                        <a:t>tiktok</a:t>
                      </a:r>
                      <a:r>
                        <a:rPr sz="70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16.3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117</a:t>
                      </a:r>
                      <a:r>
                        <a:rPr sz="7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latin typeface="Microsoft Sans Serif"/>
                          <a:cs typeface="Microsoft Sans Serif"/>
                        </a:rPr>
                        <a:t>triệu</a:t>
                      </a:r>
                      <a:r>
                        <a:rPr sz="7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sản</a:t>
                      </a: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latin typeface="Microsoft Sans Serif"/>
                          <a:cs typeface="Microsoft Sans Serif"/>
                        </a:rPr>
                        <a:t>phẩm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107.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700" spc="-10" dirty="0"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hìn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shop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2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15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lazada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15.7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2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1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117.5</a:t>
                      </a:r>
                      <a:r>
                        <a:rPr sz="700" spc="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triệu</a:t>
                      </a:r>
                      <a:r>
                        <a:rPr sz="700" spc="-4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sản</a:t>
                      </a:r>
                      <a:r>
                        <a:rPr sz="700" spc="-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phẩm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110.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7</a:t>
                      </a:r>
                      <a:r>
                        <a:rPr sz="700" spc="2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700" spc="-1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hìn</a:t>
                      </a:r>
                      <a:r>
                        <a:rPr sz="700" spc="-25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3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tiki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1.6 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2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-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5.8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triệu</a:t>
                      </a:r>
                      <a:r>
                        <a:rPr sz="700" spc="-2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sản</a:t>
                      </a:r>
                      <a:r>
                        <a:rPr sz="700" spc="-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phẩm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17.8</a:t>
                      </a:r>
                      <a:r>
                        <a:rPr sz="700" spc="-5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sendo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112.3</a:t>
                      </a:r>
                      <a:r>
                        <a:rPr sz="700" spc="-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511</a:t>
                      </a:r>
                      <a:r>
                        <a:rPr sz="700" spc="-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4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sản</a:t>
                      </a:r>
                      <a:r>
                        <a:rPr sz="700" spc="-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phẩm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9.8</a:t>
                      </a:r>
                      <a:r>
                        <a:rPr sz="700" spc="-15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4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solidFill>
                            <a:srgbClr val="C00000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64819" y="2051303"/>
            <a:ext cx="5683250" cy="1920239"/>
            <a:chOff x="464819" y="2051303"/>
            <a:chExt cx="5683250" cy="1920239"/>
          </a:xfrm>
        </p:grpSpPr>
        <p:sp>
          <p:nvSpPr>
            <p:cNvPr id="4" name="object 4"/>
            <p:cNvSpPr/>
            <p:nvPr/>
          </p:nvSpPr>
          <p:spPr>
            <a:xfrm>
              <a:off x="464819" y="2051303"/>
              <a:ext cx="5683250" cy="1920239"/>
            </a:xfrm>
            <a:custGeom>
              <a:avLst/>
              <a:gdLst/>
              <a:ahLst/>
              <a:cxnLst/>
              <a:rect l="l" t="t" r="r" b="b"/>
              <a:pathLst>
                <a:path w="5683250" h="1920239">
                  <a:moveTo>
                    <a:pt x="5682996" y="0"/>
                  </a:moveTo>
                  <a:lnTo>
                    <a:pt x="0" y="0"/>
                  </a:lnTo>
                  <a:lnTo>
                    <a:pt x="0" y="1920239"/>
                  </a:lnTo>
                  <a:lnTo>
                    <a:pt x="5682996" y="1920239"/>
                  </a:lnTo>
                  <a:lnTo>
                    <a:pt x="56829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0056" y="2909315"/>
              <a:ext cx="4593590" cy="631190"/>
            </a:xfrm>
            <a:custGeom>
              <a:avLst/>
              <a:gdLst/>
              <a:ahLst/>
              <a:cxnLst/>
              <a:rect l="l" t="t" r="r" b="b"/>
              <a:pathLst>
                <a:path w="4593590" h="631189">
                  <a:moveTo>
                    <a:pt x="417576" y="144780"/>
                  </a:moveTo>
                  <a:lnTo>
                    <a:pt x="0" y="144780"/>
                  </a:lnTo>
                  <a:lnTo>
                    <a:pt x="0" y="630936"/>
                  </a:lnTo>
                  <a:lnTo>
                    <a:pt x="417576" y="630936"/>
                  </a:lnTo>
                  <a:lnTo>
                    <a:pt x="417576" y="144780"/>
                  </a:lnTo>
                  <a:close/>
                </a:path>
                <a:path w="4593590" h="631189">
                  <a:moveTo>
                    <a:pt x="1252728" y="92964"/>
                  </a:moveTo>
                  <a:lnTo>
                    <a:pt x="835152" y="92964"/>
                  </a:lnTo>
                  <a:lnTo>
                    <a:pt x="835152" y="630936"/>
                  </a:lnTo>
                  <a:lnTo>
                    <a:pt x="1252728" y="630936"/>
                  </a:lnTo>
                  <a:lnTo>
                    <a:pt x="1252728" y="92964"/>
                  </a:lnTo>
                  <a:close/>
                </a:path>
                <a:path w="4593590" h="631189">
                  <a:moveTo>
                    <a:pt x="2087880" y="32004"/>
                  </a:moveTo>
                  <a:lnTo>
                    <a:pt x="1670304" y="32004"/>
                  </a:lnTo>
                  <a:lnTo>
                    <a:pt x="1670304" y="630936"/>
                  </a:lnTo>
                  <a:lnTo>
                    <a:pt x="2087880" y="630936"/>
                  </a:lnTo>
                  <a:lnTo>
                    <a:pt x="2087880" y="32004"/>
                  </a:lnTo>
                  <a:close/>
                </a:path>
                <a:path w="4593590" h="631189">
                  <a:moveTo>
                    <a:pt x="2923032" y="45720"/>
                  </a:moveTo>
                  <a:lnTo>
                    <a:pt x="2505456" y="45720"/>
                  </a:lnTo>
                  <a:lnTo>
                    <a:pt x="2505456" y="630936"/>
                  </a:lnTo>
                  <a:lnTo>
                    <a:pt x="2923032" y="630936"/>
                  </a:lnTo>
                  <a:lnTo>
                    <a:pt x="2923032" y="45720"/>
                  </a:lnTo>
                  <a:close/>
                </a:path>
                <a:path w="4593590" h="631189">
                  <a:moveTo>
                    <a:pt x="3758184" y="3048"/>
                  </a:moveTo>
                  <a:lnTo>
                    <a:pt x="3340608" y="3048"/>
                  </a:lnTo>
                  <a:lnTo>
                    <a:pt x="3340608" y="630936"/>
                  </a:lnTo>
                  <a:lnTo>
                    <a:pt x="3758184" y="630936"/>
                  </a:lnTo>
                  <a:lnTo>
                    <a:pt x="3758184" y="3048"/>
                  </a:lnTo>
                  <a:close/>
                </a:path>
                <a:path w="4593590" h="631189">
                  <a:moveTo>
                    <a:pt x="4593336" y="0"/>
                  </a:moveTo>
                  <a:lnTo>
                    <a:pt x="4175760" y="0"/>
                  </a:lnTo>
                  <a:lnTo>
                    <a:pt x="4175760" y="630936"/>
                  </a:lnTo>
                  <a:lnTo>
                    <a:pt x="4593336" y="630936"/>
                  </a:lnTo>
                  <a:lnTo>
                    <a:pt x="4593336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0056" y="2743199"/>
              <a:ext cx="4593590" cy="311150"/>
            </a:xfrm>
            <a:custGeom>
              <a:avLst/>
              <a:gdLst/>
              <a:ahLst/>
              <a:cxnLst/>
              <a:rect l="l" t="t" r="r" b="b"/>
              <a:pathLst>
                <a:path w="4593590" h="311150">
                  <a:moveTo>
                    <a:pt x="417576" y="176784"/>
                  </a:moveTo>
                  <a:lnTo>
                    <a:pt x="0" y="176784"/>
                  </a:lnTo>
                  <a:lnTo>
                    <a:pt x="0" y="310896"/>
                  </a:lnTo>
                  <a:lnTo>
                    <a:pt x="417576" y="310896"/>
                  </a:lnTo>
                  <a:lnTo>
                    <a:pt x="417576" y="176784"/>
                  </a:lnTo>
                  <a:close/>
                </a:path>
                <a:path w="4593590" h="311150">
                  <a:moveTo>
                    <a:pt x="1252728" y="114300"/>
                  </a:moveTo>
                  <a:lnTo>
                    <a:pt x="835152" y="114300"/>
                  </a:lnTo>
                  <a:lnTo>
                    <a:pt x="835152" y="259080"/>
                  </a:lnTo>
                  <a:lnTo>
                    <a:pt x="1252728" y="259080"/>
                  </a:lnTo>
                  <a:lnTo>
                    <a:pt x="1252728" y="114300"/>
                  </a:lnTo>
                  <a:close/>
                </a:path>
                <a:path w="4593590" h="311150">
                  <a:moveTo>
                    <a:pt x="2087880" y="0"/>
                  </a:moveTo>
                  <a:lnTo>
                    <a:pt x="1670304" y="0"/>
                  </a:lnTo>
                  <a:lnTo>
                    <a:pt x="1670304" y="198120"/>
                  </a:lnTo>
                  <a:lnTo>
                    <a:pt x="2087880" y="198120"/>
                  </a:lnTo>
                  <a:lnTo>
                    <a:pt x="2087880" y="0"/>
                  </a:lnTo>
                  <a:close/>
                </a:path>
                <a:path w="4593590" h="311150">
                  <a:moveTo>
                    <a:pt x="2923032" y="56388"/>
                  </a:moveTo>
                  <a:lnTo>
                    <a:pt x="2505456" y="56388"/>
                  </a:lnTo>
                  <a:lnTo>
                    <a:pt x="2505456" y="211836"/>
                  </a:lnTo>
                  <a:lnTo>
                    <a:pt x="2923032" y="211836"/>
                  </a:lnTo>
                  <a:lnTo>
                    <a:pt x="2923032" y="56388"/>
                  </a:lnTo>
                  <a:close/>
                </a:path>
                <a:path w="4593590" h="311150">
                  <a:moveTo>
                    <a:pt x="3758184" y="36576"/>
                  </a:moveTo>
                  <a:lnTo>
                    <a:pt x="3340608" y="36576"/>
                  </a:lnTo>
                  <a:lnTo>
                    <a:pt x="3340608" y="169164"/>
                  </a:lnTo>
                  <a:lnTo>
                    <a:pt x="3758184" y="169164"/>
                  </a:lnTo>
                  <a:lnTo>
                    <a:pt x="3758184" y="36576"/>
                  </a:lnTo>
                  <a:close/>
                </a:path>
                <a:path w="4593590" h="311150">
                  <a:moveTo>
                    <a:pt x="4593336" y="3048"/>
                  </a:moveTo>
                  <a:lnTo>
                    <a:pt x="4175760" y="3048"/>
                  </a:lnTo>
                  <a:lnTo>
                    <a:pt x="4175760" y="166116"/>
                  </a:lnTo>
                  <a:lnTo>
                    <a:pt x="4593336" y="166116"/>
                  </a:lnTo>
                  <a:lnTo>
                    <a:pt x="4593336" y="3048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0056" y="2723387"/>
              <a:ext cx="4593590" cy="196850"/>
            </a:xfrm>
            <a:custGeom>
              <a:avLst/>
              <a:gdLst/>
              <a:ahLst/>
              <a:cxnLst/>
              <a:rect l="l" t="t" r="r" b="b"/>
              <a:pathLst>
                <a:path w="4593590" h="196850">
                  <a:moveTo>
                    <a:pt x="417576" y="179832"/>
                  </a:moveTo>
                  <a:lnTo>
                    <a:pt x="0" y="179832"/>
                  </a:lnTo>
                  <a:lnTo>
                    <a:pt x="0" y="196596"/>
                  </a:lnTo>
                  <a:lnTo>
                    <a:pt x="417576" y="196596"/>
                  </a:lnTo>
                  <a:lnTo>
                    <a:pt x="417576" y="179832"/>
                  </a:lnTo>
                  <a:close/>
                </a:path>
                <a:path w="4593590" h="196850">
                  <a:moveTo>
                    <a:pt x="1252728" y="115824"/>
                  </a:moveTo>
                  <a:lnTo>
                    <a:pt x="835152" y="115824"/>
                  </a:lnTo>
                  <a:lnTo>
                    <a:pt x="835152" y="134112"/>
                  </a:lnTo>
                  <a:lnTo>
                    <a:pt x="1252728" y="134112"/>
                  </a:lnTo>
                  <a:lnTo>
                    <a:pt x="1252728" y="115824"/>
                  </a:lnTo>
                  <a:close/>
                </a:path>
                <a:path w="4593590" h="196850">
                  <a:moveTo>
                    <a:pt x="2087880" y="0"/>
                  </a:moveTo>
                  <a:lnTo>
                    <a:pt x="1670304" y="0"/>
                  </a:lnTo>
                  <a:lnTo>
                    <a:pt x="1670304" y="19812"/>
                  </a:lnTo>
                  <a:lnTo>
                    <a:pt x="2087880" y="19812"/>
                  </a:lnTo>
                  <a:lnTo>
                    <a:pt x="2087880" y="0"/>
                  </a:lnTo>
                  <a:close/>
                </a:path>
                <a:path w="4593590" h="196850">
                  <a:moveTo>
                    <a:pt x="2923032" y="62484"/>
                  </a:moveTo>
                  <a:lnTo>
                    <a:pt x="2505456" y="62484"/>
                  </a:lnTo>
                  <a:lnTo>
                    <a:pt x="2505456" y="76200"/>
                  </a:lnTo>
                  <a:lnTo>
                    <a:pt x="2923032" y="76200"/>
                  </a:lnTo>
                  <a:lnTo>
                    <a:pt x="2923032" y="62484"/>
                  </a:lnTo>
                  <a:close/>
                </a:path>
                <a:path w="4593590" h="196850">
                  <a:moveTo>
                    <a:pt x="3758184" y="42672"/>
                  </a:moveTo>
                  <a:lnTo>
                    <a:pt x="3340608" y="42672"/>
                  </a:lnTo>
                  <a:lnTo>
                    <a:pt x="3340608" y="56388"/>
                  </a:lnTo>
                  <a:lnTo>
                    <a:pt x="3758184" y="56388"/>
                  </a:lnTo>
                  <a:lnTo>
                    <a:pt x="3758184" y="42672"/>
                  </a:lnTo>
                  <a:close/>
                </a:path>
                <a:path w="4593590" h="196850">
                  <a:moveTo>
                    <a:pt x="4593336" y="10668"/>
                  </a:moveTo>
                  <a:lnTo>
                    <a:pt x="4175760" y="10668"/>
                  </a:lnTo>
                  <a:lnTo>
                    <a:pt x="4175760" y="22860"/>
                  </a:lnTo>
                  <a:lnTo>
                    <a:pt x="4593336" y="22860"/>
                  </a:lnTo>
                  <a:lnTo>
                    <a:pt x="4593336" y="1066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0360" y="2721863"/>
              <a:ext cx="2087880" cy="64135"/>
            </a:xfrm>
            <a:custGeom>
              <a:avLst/>
              <a:gdLst/>
              <a:ahLst/>
              <a:cxnLst/>
              <a:rect l="l" t="t" r="r" b="b"/>
              <a:pathLst>
                <a:path w="2087879" h="64135">
                  <a:moveTo>
                    <a:pt x="41757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17576" y="1524"/>
                  </a:lnTo>
                  <a:lnTo>
                    <a:pt x="417576" y="0"/>
                  </a:lnTo>
                  <a:close/>
                </a:path>
                <a:path w="2087879" h="64135">
                  <a:moveTo>
                    <a:pt x="1252728" y="62484"/>
                  </a:moveTo>
                  <a:lnTo>
                    <a:pt x="835152" y="62484"/>
                  </a:lnTo>
                  <a:lnTo>
                    <a:pt x="835152" y="64008"/>
                  </a:lnTo>
                  <a:lnTo>
                    <a:pt x="1252728" y="64008"/>
                  </a:lnTo>
                  <a:lnTo>
                    <a:pt x="1252728" y="62484"/>
                  </a:lnTo>
                  <a:close/>
                </a:path>
                <a:path w="2087879" h="64135">
                  <a:moveTo>
                    <a:pt x="2087880" y="42672"/>
                  </a:moveTo>
                  <a:lnTo>
                    <a:pt x="1670304" y="42672"/>
                  </a:lnTo>
                  <a:lnTo>
                    <a:pt x="1670304" y="44196"/>
                  </a:lnTo>
                  <a:lnTo>
                    <a:pt x="2087880" y="44196"/>
                  </a:lnTo>
                  <a:lnTo>
                    <a:pt x="2087880" y="4267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056" y="2546603"/>
              <a:ext cx="4593590" cy="355600"/>
            </a:xfrm>
            <a:custGeom>
              <a:avLst/>
              <a:gdLst/>
              <a:ahLst/>
              <a:cxnLst/>
              <a:rect l="l" t="t" r="r" b="b"/>
              <a:pathLst>
                <a:path w="4593590" h="355600">
                  <a:moveTo>
                    <a:pt x="417576" y="259080"/>
                  </a:moveTo>
                  <a:lnTo>
                    <a:pt x="0" y="259080"/>
                  </a:lnTo>
                  <a:lnTo>
                    <a:pt x="0" y="355092"/>
                  </a:lnTo>
                  <a:lnTo>
                    <a:pt x="417576" y="355092"/>
                  </a:lnTo>
                  <a:lnTo>
                    <a:pt x="417576" y="259080"/>
                  </a:lnTo>
                  <a:close/>
                </a:path>
                <a:path w="4593590" h="355600">
                  <a:moveTo>
                    <a:pt x="1252728" y="193548"/>
                  </a:moveTo>
                  <a:lnTo>
                    <a:pt x="835152" y="193548"/>
                  </a:lnTo>
                  <a:lnTo>
                    <a:pt x="835152" y="291084"/>
                  </a:lnTo>
                  <a:lnTo>
                    <a:pt x="1252728" y="291084"/>
                  </a:lnTo>
                  <a:lnTo>
                    <a:pt x="1252728" y="193548"/>
                  </a:lnTo>
                  <a:close/>
                </a:path>
                <a:path w="4593590" h="355600">
                  <a:moveTo>
                    <a:pt x="2087880" y="4572"/>
                  </a:moveTo>
                  <a:lnTo>
                    <a:pt x="1670304" y="4572"/>
                  </a:lnTo>
                  <a:lnTo>
                    <a:pt x="1670304" y="175260"/>
                  </a:lnTo>
                  <a:lnTo>
                    <a:pt x="2087880" y="175260"/>
                  </a:lnTo>
                  <a:lnTo>
                    <a:pt x="2087880" y="4572"/>
                  </a:lnTo>
                  <a:close/>
                </a:path>
                <a:path w="4593590" h="355600">
                  <a:moveTo>
                    <a:pt x="2923032" y="47244"/>
                  </a:moveTo>
                  <a:lnTo>
                    <a:pt x="2505456" y="47244"/>
                  </a:lnTo>
                  <a:lnTo>
                    <a:pt x="2505456" y="237744"/>
                  </a:lnTo>
                  <a:lnTo>
                    <a:pt x="2923032" y="237744"/>
                  </a:lnTo>
                  <a:lnTo>
                    <a:pt x="2923032" y="47244"/>
                  </a:lnTo>
                  <a:close/>
                </a:path>
                <a:path w="4593590" h="355600">
                  <a:moveTo>
                    <a:pt x="3758184" y="3048"/>
                  </a:moveTo>
                  <a:lnTo>
                    <a:pt x="3340608" y="3048"/>
                  </a:lnTo>
                  <a:lnTo>
                    <a:pt x="3340608" y="217932"/>
                  </a:lnTo>
                  <a:lnTo>
                    <a:pt x="3758184" y="217932"/>
                  </a:lnTo>
                  <a:lnTo>
                    <a:pt x="3758184" y="3048"/>
                  </a:lnTo>
                  <a:close/>
                </a:path>
                <a:path w="4593590" h="355600">
                  <a:moveTo>
                    <a:pt x="4593336" y="0"/>
                  </a:moveTo>
                  <a:lnTo>
                    <a:pt x="4175760" y="0"/>
                  </a:lnTo>
                  <a:lnTo>
                    <a:pt x="4175760" y="187452"/>
                  </a:lnTo>
                  <a:lnTo>
                    <a:pt x="4593336" y="187452"/>
                  </a:lnTo>
                  <a:lnTo>
                    <a:pt x="4593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1268" y="3540251"/>
              <a:ext cx="5011420" cy="0"/>
            </a:xfrm>
            <a:custGeom>
              <a:avLst/>
              <a:gdLst/>
              <a:ahLst/>
              <a:cxnLst/>
              <a:rect l="l" t="t" r="r" b="b"/>
              <a:pathLst>
                <a:path w="5011420">
                  <a:moveTo>
                    <a:pt x="0" y="0"/>
                  </a:moveTo>
                  <a:lnTo>
                    <a:pt x="501091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18513" y="3230981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4047" y="3204768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3545" y="3174898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4985" y="3180994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4484" y="3160267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9890" y="3158134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0055" y="2759523"/>
            <a:ext cx="430530" cy="2933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15"/>
              </a:spcBef>
            </a:pPr>
            <a:r>
              <a:rPr sz="700" u="sng" spc="-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   </a:t>
            </a:r>
            <a:r>
              <a:rPr sz="700" u="sng" spc="-7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700" u="sng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1,627</a:t>
            </a:r>
            <a:r>
              <a:rPr sz="700" u="sng" spc="-8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endParaRPr sz="700">
              <a:latin typeface="Microsoft Sans Serif"/>
              <a:cs typeface="Microsoft Sans Serif"/>
            </a:endParaRPr>
          </a:p>
          <a:p>
            <a:pPr marL="10795" algn="ctr">
              <a:lnSpc>
                <a:spcPct val="100000"/>
              </a:lnSpc>
              <a:spcBef>
                <a:spcPts val="21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2,284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45207" y="2688107"/>
            <a:ext cx="430530" cy="3073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70"/>
              </a:spcBef>
            </a:pPr>
            <a:r>
              <a:rPr sz="700" u="sng" spc="-1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   </a:t>
            </a:r>
            <a:r>
              <a:rPr sz="700" u="sng" spc="-7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700" u="sng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1,662</a:t>
            </a:r>
            <a:r>
              <a:rPr sz="700" u="sng" spc="-8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endParaRPr sz="700">
              <a:latin typeface="Microsoft Sans Serif"/>
              <a:cs typeface="Microsoft Sans Serif"/>
            </a:endParaRPr>
          </a:p>
          <a:p>
            <a:pPr marL="11430" algn="ctr">
              <a:lnSpc>
                <a:spcPct val="100000"/>
              </a:lnSpc>
              <a:spcBef>
                <a:spcPts val="26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2,451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89452" y="2570479"/>
            <a:ext cx="23749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4985" y="2623184"/>
            <a:ext cx="23749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0391" y="2591180"/>
            <a:ext cx="237490" cy="32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5797" y="2574162"/>
            <a:ext cx="237490" cy="31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70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7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7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7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7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1072" y="3465677"/>
            <a:ext cx="412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9709" y="3172155"/>
            <a:ext cx="2387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5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8807" y="2291587"/>
            <a:ext cx="290195" cy="718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20,000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700" dirty="0">
                <a:latin typeface="Microsoft Sans Serif"/>
                <a:cs typeface="Microsoft Sans Serif"/>
              </a:rPr>
              <a:t>15,000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3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700" dirty="0">
                <a:latin typeface="Microsoft Sans Serif"/>
                <a:cs typeface="Microsoft Sans Serif"/>
              </a:rPr>
              <a:t>10,000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355089" y="3597655"/>
            <a:ext cx="1403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65" dirty="0">
                <a:latin typeface="Microsoft Sans Serif"/>
                <a:cs typeface="Microsoft Sans Serif"/>
              </a:rPr>
              <a:t>J</a:t>
            </a:r>
            <a:r>
              <a:rPr sz="700" spc="-10" dirty="0">
                <a:latin typeface="Microsoft Sans Serif"/>
                <a:cs typeface="Microsoft Sans Serif"/>
              </a:rPr>
              <a:t>a</a:t>
            </a:r>
            <a:r>
              <a:rPr sz="700" spc="35" dirty="0">
                <a:latin typeface="Microsoft Sans Serif"/>
                <a:cs typeface="Microsoft Sans Serif"/>
              </a:rPr>
              <a:t>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51783" y="3597655"/>
            <a:ext cx="1600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Microsoft Sans Serif"/>
                <a:cs typeface="Microsoft Sans Serif"/>
              </a:rPr>
              <a:t>A</a:t>
            </a:r>
            <a:r>
              <a:rPr sz="700" spc="40" dirty="0">
                <a:latin typeface="Microsoft Sans Serif"/>
                <a:cs typeface="Microsoft Sans Serif"/>
              </a:rPr>
              <a:t>p</a:t>
            </a:r>
            <a:r>
              <a:rPr sz="700" spc="50" dirty="0">
                <a:latin typeface="Microsoft Sans Serif"/>
                <a:cs typeface="Microsoft Sans Serif"/>
              </a:rPr>
              <a:t>r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673853" y="3597655"/>
            <a:ext cx="186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M</a:t>
            </a:r>
            <a:r>
              <a:rPr sz="700" spc="20" dirty="0">
                <a:latin typeface="Microsoft Sans Serif"/>
                <a:cs typeface="Microsoft Sans Serif"/>
              </a:rPr>
              <a:t>a</a:t>
            </a:r>
            <a:r>
              <a:rPr sz="700" spc="-5" dirty="0">
                <a:latin typeface="Microsoft Sans Serif"/>
                <a:cs typeface="Microsoft Sans Serif"/>
              </a:rPr>
              <a:t>y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529707" y="3597655"/>
            <a:ext cx="1447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65" dirty="0">
                <a:latin typeface="Microsoft Sans Serif"/>
                <a:cs typeface="Microsoft Sans Serif"/>
              </a:rPr>
              <a:t>J</a:t>
            </a:r>
            <a:r>
              <a:rPr sz="700" spc="25" dirty="0">
                <a:latin typeface="Microsoft Sans Serif"/>
                <a:cs typeface="Microsoft Sans Serif"/>
              </a:rPr>
              <a:t>u</a:t>
            </a:r>
            <a:r>
              <a:rPr sz="700" spc="35" dirty="0">
                <a:latin typeface="Microsoft Sans Serif"/>
                <a:cs typeface="Microsoft Sans Serif"/>
              </a:rPr>
              <a:t>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73060" y="3462728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20773" y="2140457"/>
            <a:ext cx="23863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12848" y="386181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179320" y="3597655"/>
            <a:ext cx="393065" cy="33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5" dirty="0">
                <a:latin typeface="Microsoft Sans Serif"/>
                <a:cs typeface="Microsoft Sans Serif"/>
              </a:rPr>
              <a:t>Feb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 marL="119380">
              <a:lnSpc>
                <a:spcPct val="100000"/>
              </a:lnSpc>
              <a:spcBef>
                <a:spcPts val="5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17292" y="38618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02635" y="3597655"/>
            <a:ext cx="382905" cy="33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M</a:t>
            </a:r>
            <a:r>
              <a:rPr sz="700" spc="20" dirty="0">
                <a:latin typeface="Microsoft Sans Serif"/>
                <a:cs typeface="Microsoft Sans Serif"/>
              </a:rPr>
              <a:t>a</a:t>
            </a:r>
            <a:r>
              <a:rPr sz="700" spc="50" dirty="0">
                <a:latin typeface="Microsoft Sans Serif"/>
                <a:cs typeface="Microsoft Sans Serif"/>
              </a:rPr>
              <a:t>r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dirty="0">
                <a:latin typeface="Microsoft Sans Serif"/>
                <a:cs typeface="Microsoft Sans Serif"/>
              </a:rPr>
              <a:t>lazada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188207" y="3861815"/>
            <a:ext cx="855344" cy="45720"/>
            <a:chOff x="3188207" y="3861815"/>
            <a:chExt cx="855344" cy="45720"/>
          </a:xfrm>
        </p:grpSpPr>
        <p:sp>
          <p:nvSpPr>
            <p:cNvPr id="37" name="object 37"/>
            <p:cNvSpPr/>
            <p:nvPr/>
          </p:nvSpPr>
          <p:spPr>
            <a:xfrm>
              <a:off x="3188207" y="386181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4571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19" y="4572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535679" y="38618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997451" y="386181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3273805" y="3819245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622294" y="3819245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63238" y="3819245"/>
            <a:ext cx="40703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ok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30" dirty="0">
                <a:latin typeface="Microsoft Sans Serif"/>
                <a:cs typeface="Microsoft Sans Serif"/>
              </a:rPr>
              <a:t>op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43" name="object 4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4979" y="166481"/>
            <a:ext cx="618744" cy="124602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83046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A5F27"/>
                </a:solidFill>
                <a:latin typeface="Arial"/>
                <a:cs typeface="Arial"/>
              </a:rPr>
              <a:t>11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71906" y="182371"/>
            <a:ext cx="257556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70" dirty="0">
                <a:solidFill>
                  <a:srgbClr val="FA5F27"/>
                </a:solidFill>
                <a:latin typeface="Arial"/>
                <a:cs typeface="Arial"/>
              </a:rPr>
              <a:t>C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40" dirty="0">
                <a:solidFill>
                  <a:srgbClr val="FA5F27"/>
                </a:solidFill>
                <a:latin typeface="Arial"/>
                <a:cs typeface="Arial"/>
              </a:rPr>
              <a:t>I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T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IẾ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Ă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R</a:t>
            </a:r>
            <a:r>
              <a:rPr sz="800" b="1" spc="40" dirty="0">
                <a:solidFill>
                  <a:srgbClr val="FA5F27"/>
                </a:solidFill>
                <a:latin typeface="Arial"/>
                <a:cs typeface="Arial"/>
              </a:rPr>
              <a:t>Ư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Ở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D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A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HU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T</a:t>
            </a:r>
            <a:r>
              <a:rPr sz="800" b="1" spc="45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Á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" y="169529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8650" y="408259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12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47837" y="728471"/>
            <a:ext cx="3580129" cy="2874645"/>
            <a:chOff x="1747837" y="728471"/>
            <a:chExt cx="3580129" cy="2874645"/>
          </a:xfrm>
        </p:grpSpPr>
        <p:sp>
          <p:nvSpPr>
            <p:cNvPr id="6" name="object 6"/>
            <p:cNvSpPr/>
            <p:nvPr/>
          </p:nvSpPr>
          <p:spPr>
            <a:xfrm>
              <a:off x="2833116" y="972311"/>
              <a:ext cx="0" cy="2630805"/>
            </a:xfrm>
            <a:custGeom>
              <a:avLst/>
              <a:gdLst/>
              <a:ahLst/>
              <a:cxnLst/>
              <a:rect l="l" t="t" r="r" b="b"/>
              <a:pathLst>
                <a:path h="2630804">
                  <a:moveTo>
                    <a:pt x="0" y="288035"/>
                  </a:moveTo>
                  <a:lnTo>
                    <a:pt x="0" y="2630423"/>
                  </a:lnTo>
                </a:path>
                <a:path h="2630804">
                  <a:moveTo>
                    <a:pt x="0" y="143255"/>
                  </a:moveTo>
                  <a:lnTo>
                    <a:pt x="0" y="230123"/>
                  </a:lnTo>
                </a:path>
                <a:path h="263080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2600" y="1059179"/>
              <a:ext cx="1556385" cy="56515"/>
            </a:xfrm>
            <a:custGeom>
              <a:avLst/>
              <a:gdLst/>
              <a:ahLst/>
              <a:cxnLst/>
              <a:rect l="l" t="t" r="r" b="b"/>
              <a:pathLst>
                <a:path w="1556385" h="56515">
                  <a:moveTo>
                    <a:pt x="1556003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56003" y="56387"/>
                  </a:lnTo>
                  <a:lnTo>
                    <a:pt x="155600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3116" y="829055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600" y="914399"/>
              <a:ext cx="1515110" cy="58419"/>
            </a:xfrm>
            <a:custGeom>
              <a:avLst/>
              <a:gdLst/>
              <a:ahLst/>
              <a:cxnLst/>
              <a:rect l="l" t="t" r="r" b="b"/>
              <a:pathLst>
                <a:path w="1515110" h="58419">
                  <a:moveTo>
                    <a:pt x="151485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514855" y="57912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728471"/>
              <a:ext cx="1080770" cy="186055"/>
            </a:xfrm>
            <a:custGeom>
              <a:avLst/>
              <a:gdLst/>
              <a:ahLst/>
              <a:cxnLst/>
              <a:rect l="l" t="t" r="r" b="b"/>
              <a:pathLst>
                <a:path w="1080770" h="186055">
                  <a:moveTo>
                    <a:pt x="0" y="0"/>
                  </a:moveTo>
                  <a:lnTo>
                    <a:pt x="0" y="42672"/>
                  </a:lnTo>
                </a:path>
                <a:path w="1080770" h="186055">
                  <a:moveTo>
                    <a:pt x="1080516" y="100584"/>
                  </a:moveTo>
                  <a:lnTo>
                    <a:pt x="1080516" y="185928"/>
                  </a:lnTo>
                </a:path>
                <a:path w="1080770" h="186055">
                  <a:moveTo>
                    <a:pt x="1080516" y="0"/>
                  </a:moveTo>
                  <a:lnTo>
                    <a:pt x="1080516" y="4267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600" y="771143"/>
              <a:ext cx="2265045" cy="489584"/>
            </a:xfrm>
            <a:custGeom>
              <a:avLst/>
              <a:gdLst/>
              <a:ahLst/>
              <a:cxnLst/>
              <a:rect l="l" t="t" r="r" b="b"/>
              <a:pathLst>
                <a:path w="2265045" h="489584">
                  <a:moveTo>
                    <a:pt x="734568" y="431292"/>
                  </a:moveTo>
                  <a:lnTo>
                    <a:pt x="0" y="431292"/>
                  </a:lnTo>
                  <a:lnTo>
                    <a:pt x="0" y="489204"/>
                  </a:lnTo>
                  <a:lnTo>
                    <a:pt x="734568" y="489204"/>
                  </a:lnTo>
                  <a:lnTo>
                    <a:pt x="734568" y="431292"/>
                  </a:lnTo>
                  <a:close/>
                </a:path>
                <a:path w="2265045" h="489584">
                  <a:moveTo>
                    <a:pt x="226466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264664" y="57912"/>
                  </a:lnTo>
                  <a:lnTo>
                    <a:pt x="226466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7168" y="771143"/>
              <a:ext cx="2002789" cy="489584"/>
            </a:xfrm>
            <a:custGeom>
              <a:avLst/>
              <a:gdLst/>
              <a:ahLst/>
              <a:cxnLst/>
              <a:rect l="l" t="t" r="r" b="b"/>
              <a:pathLst>
                <a:path w="2002789" h="489584">
                  <a:moveTo>
                    <a:pt x="359664" y="431292"/>
                  </a:moveTo>
                  <a:lnTo>
                    <a:pt x="0" y="431292"/>
                  </a:lnTo>
                  <a:lnTo>
                    <a:pt x="0" y="489204"/>
                  </a:lnTo>
                  <a:lnTo>
                    <a:pt x="359664" y="489204"/>
                  </a:lnTo>
                  <a:lnTo>
                    <a:pt x="359664" y="431292"/>
                  </a:lnTo>
                  <a:close/>
                </a:path>
                <a:path w="2002789" h="489584">
                  <a:moveTo>
                    <a:pt x="938784" y="143256"/>
                  </a:moveTo>
                  <a:lnTo>
                    <a:pt x="780275" y="143256"/>
                  </a:lnTo>
                  <a:lnTo>
                    <a:pt x="780275" y="201168"/>
                  </a:lnTo>
                  <a:lnTo>
                    <a:pt x="938784" y="201168"/>
                  </a:lnTo>
                  <a:lnTo>
                    <a:pt x="938784" y="143256"/>
                  </a:lnTo>
                  <a:close/>
                </a:path>
                <a:path w="2002789" h="489584">
                  <a:moveTo>
                    <a:pt x="1360932" y="288036"/>
                  </a:moveTo>
                  <a:lnTo>
                    <a:pt x="821423" y="288036"/>
                  </a:lnTo>
                  <a:lnTo>
                    <a:pt x="821423" y="344424"/>
                  </a:lnTo>
                  <a:lnTo>
                    <a:pt x="1360932" y="344424"/>
                  </a:lnTo>
                  <a:lnTo>
                    <a:pt x="1360932" y="288036"/>
                  </a:lnTo>
                  <a:close/>
                </a:path>
                <a:path w="2002789" h="489584">
                  <a:moveTo>
                    <a:pt x="2002536" y="0"/>
                  </a:moveTo>
                  <a:lnTo>
                    <a:pt x="1530096" y="0"/>
                  </a:lnTo>
                  <a:lnTo>
                    <a:pt x="1530096" y="57912"/>
                  </a:lnTo>
                  <a:lnTo>
                    <a:pt x="2002536" y="57912"/>
                  </a:lnTo>
                  <a:lnTo>
                    <a:pt x="200253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2600" y="3502151"/>
              <a:ext cx="192405" cy="58419"/>
            </a:xfrm>
            <a:custGeom>
              <a:avLst/>
              <a:gdLst/>
              <a:ahLst/>
              <a:cxnLst/>
              <a:rect l="l" t="t" r="r" b="b"/>
              <a:pathLst>
                <a:path w="192405" h="58420">
                  <a:moveTo>
                    <a:pt x="192024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92024" y="5791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4623" y="3502151"/>
              <a:ext cx="3175" cy="58419"/>
            </a:xfrm>
            <a:custGeom>
              <a:avLst/>
              <a:gdLst/>
              <a:ahLst/>
              <a:cxnLst/>
              <a:rect l="l" t="t" r="r" b="b"/>
              <a:pathLst>
                <a:path w="3175" h="58420">
                  <a:moveTo>
                    <a:pt x="3048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3048" y="5791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2600" y="3358895"/>
              <a:ext cx="208915" cy="56515"/>
            </a:xfrm>
            <a:custGeom>
              <a:avLst/>
              <a:gdLst/>
              <a:ahLst/>
              <a:cxnLst/>
              <a:rect l="l" t="t" r="r" b="b"/>
              <a:pathLst>
                <a:path w="208914" h="56514">
                  <a:moveTo>
                    <a:pt x="208787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208787" y="56388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1388" y="3358895"/>
              <a:ext cx="48895" cy="56515"/>
            </a:xfrm>
            <a:custGeom>
              <a:avLst/>
              <a:gdLst/>
              <a:ahLst/>
              <a:cxnLst/>
              <a:rect l="l" t="t" r="r" b="b"/>
              <a:pathLst>
                <a:path w="48894" h="56514">
                  <a:moveTo>
                    <a:pt x="48768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48768" y="563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10156" y="3358895"/>
              <a:ext cx="3175" cy="56515"/>
            </a:xfrm>
            <a:custGeom>
              <a:avLst/>
              <a:gdLst/>
              <a:ahLst/>
              <a:cxnLst/>
              <a:rect l="l" t="t" r="r" b="b"/>
              <a:pathLst>
                <a:path w="3175" h="56514">
                  <a:moveTo>
                    <a:pt x="3048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3048" y="5638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3214115"/>
              <a:ext cx="274320" cy="58419"/>
            </a:xfrm>
            <a:custGeom>
              <a:avLst/>
              <a:gdLst/>
              <a:ahLst/>
              <a:cxnLst/>
              <a:rect l="l" t="t" r="r" b="b"/>
              <a:pathLst>
                <a:path w="274319" h="58420">
                  <a:moveTo>
                    <a:pt x="2743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74319" y="57912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6920" y="3214115"/>
              <a:ext cx="24765" cy="58419"/>
            </a:xfrm>
            <a:custGeom>
              <a:avLst/>
              <a:gdLst/>
              <a:ahLst/>
              <a:cxnLst/>
              <a:rect l="l" t="t" r="r" b="b"/>
              <a:pathLst>
                <a:path w="24764" h="58420">
                  <a:moveTo>
                    <a:pt x="243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4384" y="5791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1304" y="3214115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20">
                  <a:moveTo>
                    <a:pt x="1523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523" y="5791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52600" y="3070859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5" h="58419">
                  <a:moveTo>
                    <a:pt x="23012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30124" y="5791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2724" y="307085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62483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2483" y="57912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5208" y="3070859"/>
              <a:ext cx="18415" cy="58419"/>
            </a:xfrm>
            <a:custGeom>
              <a:avLst/>
              <a:gdLst/>
              <a:ahLst/>
              <a:cxnLst/>
              <a:rect l="l" t="t" r="r" b="b"/>
              <a:pathLst>
                <a:path w="18414" h="58419">
                  <a:moveTo>
                    <a:pt x="1828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8287" y="57912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2600" y="2927603"/>
              <a:ext cx="257810" cy="56515"/>
            </a:xfrm>
            <a:custGeom>
              <a:avLst/>
              <a:gdLst/>
              <a:ahLst/>
              <a:cxnLst/>
              <a:rect l="l" t="t" r="r" b="b"/>
              <a:pathLst>
                <a:path w="257810" h="56514">
                  <a:moveTo>
                    <a:pt x="25755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57556" y="56387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0156" y="2927603"/>
              <a:ext cx="44450" cy="56515"/>
            </a:xfrm>
            <a:custGeom>
              <a:avLst/>
              <a:gdLst/>
              <a:ahLst/>
              <a:cxnLst/>
              <a:rect l="l" t="t" r="r" b="b"/>
              <a:pathLst>
                <a:path w="44450" h="56514">
                  <a:moveTo>
                    <a:pt x="4419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4195" y="56387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4352" y="2927603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4">
                  <a:moveTo>
                    <a:pt x="152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24" y="563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600" y="2782823"/>
              <a:ext cx="274320" cy="58419"/>
            </a:xfrm>
            <a:custGeom>
              <a:avLst/>
              <a:gdLst/>
              <a:ahLst/>
              <a:cxnLst/>
              <a:rect l="l" t="t" r="r" b="b"/>
              <a:pathLst>
                <a:path w="274319" h="58419">
                  <a:moveTo>
                    <a:pt x="274319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274319" y="57911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6920" y="2782823"/>
              <a:ext cx="10795" cy="58419"/>
            </a:xfrm>
            <a:custGeom>
              <a:avLst/>
              <a:gdLst/>
              <a:ahLst/>
              <a:cxnLst/>
              <a:rect l="l" t="t" r="r" b="b"/>
              <a:pathLst>
                <a:path w="10794" h="58419">
                  <a:moveTo>
                    <a:pt x="10668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0668" y="57911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37588" y="278282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524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524" y="5791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2600" y="2639567"/>
              <a:ext cx="210820" cy="58419"/>
            </a:xfrm>
            <a:custGeom>
              <a:avLst/>
              <a:gdLst/>
              <a:ahLst/>
              <a:cxnLst/>
              <a:rect l="l" t="t" r="r" b="b"/>
              <a:pathLst>
                <a:path w="210819" h="58419">
                  <a:moveTo>
                    <a:pt x="21031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0312" y="579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62911" y="2639567"/>
              <a:ext cx="146685" cy="58419"/>
            </a:xfrm>
            <a:custGeom>
              <a:avLst/>
              <a:gdLst/>
              <a:ahLst/>
              <a:cxnLst/>
              <a:rect l="l" t="t" r="r" b="b"/>
              <a:pathLst>
                <a:path w="146685" h="58419">
                  <a:moveTo>
                    <a:pt x="14630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46304" y="57912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09215" y="2639567"/>
              <a:ext cx="7620" cy="58419"/>
            </a:xfrm>
            <a:custGeom>
              <a:avLst/>
              <a:gdLst/>
              <a:ahLst/>
              <a:cxnLst/>
              <a:rect l="l" t="t" r="r" b="b"/>
              <a:pathLst>
                <a:path w="7619" h="58419">
                  <a:moveTo>
                    <a:pt x="76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19" y="5791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52600" y="2496311"/>
              <a:ext cx="417830" cy="58419"/>
            </a:xfrm>
            <a:custGeom>
              <a:avLst/>
              <a:gdLst/>
              <a:ahLst/>
              <a:cxnLst/>
              <a:rect l="l" t="t" r="r" b="b"/>
              <a:pathLst>
                <a:path w="417830" h="58419">
                  <a:moveTo>
                    <a:pt x="41757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17575" y="57912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0176" y="2496311"/>
              <a:ext cx="33655" cy="58419"/>
            </a:xfrm>
            <a:custGeom>
              <a:avLst/>
              <a:gdLst/>
              <a:ahLst/>
              <a:cxnLst/>
              <a:rect l="l" t="t" r="r" b="b"/>
              <a:pathLst>
                <a:path w="33655" h="58419">
                  <a:moveTo>
                    <a:pt x="3352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3528" y="57912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03704" y="2496311"/>
              <a:ext cx="12700" cy="58419"/>
            </a:xfrm>
            <a:custGeom>
              <a:avLst/>
              <a:gdLst/>
              <a:ahLst/>
              <a:cxnLst/>
              <a:rect l="l" t="t" r="r" b="b"/>
              <a:pathLst>
                <a:path w="12700" h="58419">
                  <a:moveTo>
                    <a:pt x="1219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2191" y="57912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2600" y="2208275"/>
              <a:ext cx="247015" cy="58419"/>
            </a:xfrm>
            <a:custGeom>
              <a:avLst/>
              <a:gdLst/>
              <a:ahLst/>
              <a:cxnLst/>
              <a:rect l="l" t="t" r="r" b="b"/>
              <a:pathLst>
                <a:path w="247014" h="58419">
                  <a:moveTo>
                    <a:pt x="24688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46887" y="57912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9488" y="2208275"/>
              <a:ext cx="149860" cy="58419"/>
            </a:xfrm>
            <a:custGeom>
              <a:avLst/>
              <a:gdLst/>
              <a:ahLst/>
              <a:cxnLst/>
              <a:rect l="l" t="t" r="r" b="b"/>
              <a:pathLst>
                <a:path w="149860" h="58419">
                  <a:moveTo>
                    <a:pt x="14935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49351" y="57912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48840" y="2208275"/>
              <a:ext cx="32384" cy="58419"/>
            </a:xfrm>
            <a:custGeom>
              <a:avLst/>
              <a:gdLst/>
              <a:ahLst/>
              <a:cxnLst/>
              <a:rect l="l" t="t" r="r" b="b"/>
              <a:pathLst>
                <a:path w="32385" h="58419">
                  <a:moveTo>
                    <a:pt x="3200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2004" y="579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2600" y="2065019"/>
              <a:ext cx="428625" cy="58419"/>
            </a:xfrm>
            <a:custGeom>
              <a:avLst/>
              <a:gdLst/>
              <a:ahLst/>
              <a:cxnLst/>
              <a:rect l="l" t="t" r="r" b="b"/>
              <a:pathLst>
                <a:path w="428625" h="58419">
                  <a:moveTo>
                    <a:pt x="42824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28244" y="57912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0844" y="2065019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43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14300" y="5791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95144" y="2065019"/>
              <a:ext cx="7620" cy="58419"/>
            </a:xfrm>
            <a:custGeom>
              <a:avLst/>
              <a:gdLst/>
              <a:ahLst/>
              <a:cxnLst/>
              <a:rect l="l" t="t" r="r" b="b"/>
              <a:pathLst>
                <a:path w="7619" h="58419">
                  <a:moveTo>
                    <a:pt x="76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19" y="5791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52600" y="1921763"/>
              <a:ext cx="417830" cy="56515"/>
            </a:xfrm>
            <a:custGeom>
              <a:avLst/>
              <a:gdLst/>
              <a:ahLst/>
              <a:cxnLst/>
              <a:rect l="l" t="t" r="r" b="b"/>
              <a:pathLst>
                <a:path w="417830" h="56514">
                  <a:moveTo>
                    <a:pt x="41757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17575" y="56387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70176" y="1921763"/>
              <a:ext cx="251460" cy="56515"/>
            </a:xfrm>
            <a:custGeom>
              <a:avLst/>
              <a:gdLst/>
              <a:ahLst/>
              <a:cxnLst/>
              <a:rect l="l" t="t" r="r" b="b"/>
              <a:pathLst>
                <a:path w="251460" h="56514">
                  <a:moveTo>
                    <a:pt x="2514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51460" y="5638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21636" y="1921763"/>
              <a:ext cx="21590" cy="56515"/>
            </a:xfrm>
            <a:custGeom>
              <a:avLst/>
              <a:gdLst/>
              <a:ahLst/>
              <a:cxnLst/>
              <a:rect l="l" t="t" r="r" b="b"/>
              <a:pathLst>
                <a:path w="21589" h="56514">
                  <a:moveTo>
                    <a:pt x="2133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1336" y="5638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52600" y="1776983"/>
              <a:ext cx="734695" cy="58419"/>
            </a:xfrm>
            <a:custGeom>
              <a:avLst/>
              <a:gdLst/>
              <a:ahLst/>
              <a:cxnLst/>
              <a:rect l="l" t="t" r="r" b="b"/>
              <a:pathLst>
                <a:path w="734694" h="58419">
                  <a:moveTo>
                    <a:pt x="73456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34568" y="57912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87168" y="1776983"/>
              <a:ext cx="119380" cy="58419"/>
            </a:xfrm>
            <a:custGeom>
              <a:avLst/>
              <a:gdLst/>
              <a:ahLst/>
              <a:cxnLst/>
              <a:rect l="l" t="t" r="r" b="b"/>
              <a:pathLst>
                <a:path w="119380" h="58419">
                  <a:moveTo>
                    <a:pt x="11887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18871" y="57912"/>
                  </a:lnTo>
                  <a:lnTo>
                    <a:pt x="11887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06039" y="1776983"/>
              <a:ext cx="12700" cy="58419"/>
            </a:xfrm>
            <a:custGeom>
              <a:avLst/>
              <a:gdLst/>
              <a:ahLst/>
              <a:cxnLst/>
              <a:rect l="l" t="t" r="r" b="b"/>
              <a:pathLst>
                <a:path w="12700" h="58419">
                  <a:moveTo>
                    <a:pt x="1219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2192" y="57912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52600" y="1633727"/>
              <a:ext cx="632460" cy="58419"/>
            </a:xfrm>
            <a:custGeom>
              <a:avLst/>
              <a:gdLst/>
              <a:ahLst/>
              <a:cxnLst/>
              <a:rect l="l" t="t" r="r" b="b"/>
              <a:pathLst>
                <a:path w="632460" h="58419">
                  <a:moveTo>
                    <a:pt x="63246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32460" y="57912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5059" y="1633727"/>
              <a:ext cx="219710" cy="58419"/>
            </a:xfrm>
            <a:custGeom>
              <a:avLst/>
              <a:gdLst/>
              <a:ahLst/>
              <a:cxnLst/>
              <a:rect l="l" t="t" r="r" b="b"/>
              <a:pathLst>
                <a:path w="219710" h="58419">
                  <a:moveTo>
                    <a:pt x="219456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9456" y="5791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516" y="1633727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30" h="58419">
                  <a:moveTo>
                    <a:pt x="3657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6575" y="5791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2600" y="1490471"/>
              <a:ext cx="620395" cy="56515"/>
            </a:xfrm>
            <a:custGeom>
              <a:avLst/>
              <a:gdLst/>
              <a:ahLst/>
              <a:cxnLst/>
              <a:rect l="l" t="t" r="r" b="b"/>
              <a:pathLst>
                <a:path w="620394" h="56515">
                  <a:moveTo>
                    <a:pt x="620268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0268" y="56387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72868" y="1490471"/>
              <a:ext cx="106680" cy="56515"/>
            </a:xfrm>
            <a:custGeom>
              <a:avLst/>
              <a:gdLst/>
              <a:ahLst/>
              <a:cxnLst/>
              <a:rect l="l" t="t" r="r" b="b"/>
              <a:pathLst>
                <a:path w="106680" h="56515">
                  <a:moveTo>
                    <a:pt x="10668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06680" y="56387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79548" y="1490471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5">
                  <a:moveTo>
                    <a:pt x="152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24" y="563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52600" y="1345691"/>
              <a:ext cx="612775" cy="58419"/>
            </a:xfrm>
            <a:custGeom>
              <a:avLst/>
              <a:gdLst/>
              <a:ahLst/>
              <a:cxnLst/>
              <a:rect l="l" t="t" r="r" b="b"/>
              <a:pathLst>
                <a:path w="612775" h="58419">
                  <a:moveTo>
                    <a:pt x="61264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12648" y="57912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5248" y="1345691"/>
              <a:ext cx="218440" cy="58419"/>
            </a:xfrm>
            <a:custGeom>
              <a:avLst/>
              <a:gdLst/>
              <a:ahLst/>
              <a:cxnLst/>
              <a:rect l="l" t="t" r="r" b="b"/>
              <a:pathLst>
                <a:path w="218439" h="58419">
                  <a:moveTo>
                    <a:pt x="21793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7931" y="57912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83180" y="1202435"/>
              <a:ext cx="302260" cy="201295"/>
            </a:xfrm>
            <a:custGeom>
              <a:avLst/>
              <a:gdLst/>
              <a:ahLst/>
              <a:cxnLst/>
              <a:rect l="l" t="t" r="r" b="b"/>
              <a:pathLst>
                <a:path w="302260" h="201294">
                  <a:moveTo>
                    <a:pt x="22860" y="143256"/>
                  </a:moveTo>
                  <a:lnTo>
                    <a:pt x="0" y="143256"/>
                  </a:lnTo>
                  <a:lnTo>
                    <a:pt x="0" y="201168"/>
                  </a:lnTo>
                  <a:lnTo>
                    <a:pt x="22860" y="201168"/>
                  </a:lnTo>
                  <a:lnTo>
                    <a:pt x="22860" y="143256"/>
                  </a:lnTo>
                  <a:close/>
                </a:path>
                <a:path w="302260" h="201294">
                  <a:moveTo>
                    <a:pt x="301752" y="0"/>
                  </a:moveTo>
                  <a:lnTo>
                    <a:pt x="263652" y="0"/>
                  </a:lnTo>
                  <a:lnTo>
                    <a:pt x="263652" y="57912"/>
                  </a:lnTo>
                  <a:lnTo>
                    <a:pt x="301752" y="5791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13632" y="972311"/>
              <a:ext cx="0" cy="2630805"/>
            </a:xfrm>
            <a:custGeom>
              <a:avLst/>
              <a:gdLst/>
              <a:ahLst/>
              <a:cxnLst/>
              <a:rect l="l" t="t" r="r" b="b"/>
              <a:pathLst>
                <a:path h="2630804">
                  <a:moveTo>
                    <a:pt x="0" y="143255"/>
                  </a:moveTo>
                  <a:lnTo>
                    <a:pt x="0" y="2630423"/>
                  </a:lnTo>
                </a:path>
                <a:path h="263080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25952" y="771143"/>
              <a:ext cx="1088390" cy="344805"/>
            </a:xfrm>
            <a:custGeom>
              <a:avLst/>
              <a:gdLst/>
              <a:ahLst/>
              <a:cxnLst/>
              <a:rect l="l" t="t" r="r" b="b"/>
              <a:pathLst>
                <a:path w="1088389" h="344805">
                  <a:moveTo>
                    <a:pt x="1524" y="143256"/>
                  </a:moveTo>
                  <a:lnTo>
                    <a:pt x="0" y="143256"/>
                  </a:lnTo>
                  <a:lnTo>
                    <a:pt x="0" y="201168"/>
                  </a:lnTo>
                  <a:lnTo>
                    <a:pt x="1524" y="201168"/>
                  </a:lnTo>
                  <a:lnTo>
                    <a:pt x="1524" y="143256"/>
                  </a:lnTo>
                  <a:close/>
                </a:path>
                <a:path w="1088389" h="344805">
                  <a:moveTo>
                    <a:pt x="457200" y="288036"/>
                  </a:moveTo>
                  <a:lnTo>
                    <a:pt x="422148" y="288036"/>
                  </a:lnTo>
                  <a:lnTo>
                    <a:pt x="422148" y="344424"/>
                  </a:lnTo>
                  <a:lnTo>
                    <a:pt x="457200" y="344424"/>
                  </a:lnTo>
                  <a:lnTo>
                    <a:pt x="457200" y="288036"/>
                  </a:lnTo>
                  <a:close/>
                </a:path>
                <a:path w="1088389" h="344805">
                  <a:moveTo>
                    <a:pt x="1088136" y="0"/>
                  </a:moveTo>
                  <a:lnTo>
                    <a:pt x="1063752" y="0"/>
                  </a:lnTo>
                  <a:lnTo>
                    <a:pt x="1063752" y="57912"/>
                  </a:lnTo>
                  <a:lnTo>
                    <a:pt x="1088136" y="57912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47672" y="914399"/>
              <a:ext cx="1937385" cy="2646045"/>
            </a:xfrm>
            <a:custGeom>
              <a:avLst/>
              <a:gdLst/>
              <a:ahLst/>
              <a:cxnLst/>
              <a:rect l="l" t="t" r="r" b="b"/>
              <a:pathLst>
                <a:path w="1937385" h="2646045">
                  <a:moveTo>
                    <a:pt x="1524" y="2587764"/>
                  </a:moveTo>
                  <a:lnTo>
                    <a:pt x="0" y="2587764"/>
                  </a:lnTo>
                  <a:lnTo>
                    <a:pt x="0" y="2645664"/>
                  </a:lnTo>
                  <a:lnTo>
                    <a:pt x="1524" y="2645664"/>
                  </a:lnTo>
                  <a:lnTo>
                    <a:pt x="1524" y="2587764"/>
                  </a:lnTo>
                  <a:close/>
                </a:path>
                <a:path w="1937385" h="2646045">
                  <a:moveTo>
                    <a:pt x="67056" y="2444496"/>
                  </a:moveTo>
                  <a:lnTo>
                    <a:pt x="65532" y="2444496"/>
                  </a:lnTo>
                  <a:lnTo>
                    <a:pt x="65532" y="2500884"/>
                  </a:lnTo>
                  <a:lnTo>
                    <a:pt x="67056" y="2500884"/>
                  </a:lnTo>
                  <a:lnTo>
                    <a:pt x="67056" y="2444496"/>
                  </a:lnTo>
                  <a:close/>
                </a:path>
                <a:path w="1937385" h="2646045">
                  <a:moveTo>
                    <a:pt x="106680" y="2299716"/>
                  </a:moveTo>
                  <a:lnTo>
                    <a:pt x="105156" y="2299716"/>
                  </a:lnTo>
                  <a:lnTo>
                    <a:pt x="105156" y="2357628"/>
                  </a:lnTo>
                  <a:lnTo>
                    <a:pt x="106680" y="2357628"/>
                  </a:lnTo>
                  <a:lnTo>
                    <a:pt x="106680" y="2299716"/>
                  </a:lnTo>
                  <a:close/>
                </a:path>
                <a:path w="1937385" h="2646045">
                  <a:moveTo>
                    <a:pt x="109728" y="2013204"/>
                  </a:moveTo>
                  <a:lnTo>
                    <a:pt x="108204" y="2013204"/>
                  </a:lnTo>
                  <a:lnTo>
                    <a:pt x="108204" y="2069592"/>
                  </a:lnTo>
                  <a:lnTo>
                    <a:pt x="109728" y="2069592"/>
                  </a:lnTo>
                  <a:lnTo>
                    <a:pt x="109728" y="2013204"/>
                  </a:lnTo>
                  <a:close/>
                </a:path>
                <a:path w="1937385" h="2646045">
                  <a:moveTo>
                    <a:pt x="117348" y="2156460"/>
                  </a:moveTo>
                  <a:lnTo>
                    <a:pt x="115824" y="2156460"/>
                  </a:lnTo>
                  <a:lnTo>
                    <a:pt x="115824" y="2214372"/>
                  </a:lnTo>
                  <a:lnTo>
                    <a:pt x="117348" y="2214372"/>
                  </a:lnTo>
                  <a:lnTo>
                    <a:pt x="117348" y="2156460"/>
                  </a:lnTo>
                  <a:close/>
                </a:path>
                <a:path w="1937385" h="2646045">
                  <a:moveTo>
                    <a:pt x="170688" y="1725168"/>
                  </a:moveTo>
                  <a:lnTo>
                    <a:pt x="169164" y="1725168"/>
                  </a:lnTo>
                  <a:lnTo>
                    <a:pt x="169164" y="1783080"/>
                  </a:lnTo>
                  <a:lnTo>
                    <a:pt x="170688" y="1783080"/>
                  </a:lnTo>
                  <a:lnTo>
                    <a:pt x="170688" y="1725168"/>
                  </a:lnTo>
                  <a:close/>
                </a:path>
                <a:path w="1937385" h="2646045">
                  <a:moveTo>
                    <a:pt x="236220" y="1293876"/>
                  </a:moveTo>
                  <a:lnTo>
                    <a:pt x="233172" y="1293876"/>
                  </a:lnTo>
                  <a:lnTo>
                    <a:pt x="233172" y="1351788"/>
                  </a:lnTo>
                  <a:lnTo>
                    <a:pt x="236220" y="1351788"/>
                  </a:lnTo>
                  <a:lnTo>
                    <a:pt x="236220" y="1293876"/>
                  </a:lnTo>
                  <a:close/>
                </a:path>
                <a:path w="1937385" h="2646045">
                  <a:moveTo>
                    <a:pt x="356616" y="1150620"/>
                  </a:moveTo>
                  <a:lnTo>
                    <a:pt x="355092" y="1150620"/>
                  </a:lnTo>
                  <a:lnTo>
                    <a:pt x="355092" y="1208532"/>
                  </a:lnTo>
                  <a:lnTo>
                    <a:pt x="356616" y="1208532"/>
                  </a:lnTo>
                  <a:lnTo>
                    <a:pt x="356616" y="1150620"/>
                  </a:lnTo>
                  <a:close/>
                </a:path>
                <a:path w="1937385" h="2646045">
                  <a:moveTo>
                    <a:pt x="694944" y="719328"/>
                  </a:moveTo>
                  <a:lnTo>
                    <a:pt x="693420" y="719328"/>
                  </a:lnTo>
                  <a:lnTo>
                    <a:pt x="693420" y="777240"/>
                  </a:lnTo>
                  <a:lnTo>
                    <a:pt x="694944" y="777240"/>
                  </a:lnTo>
                  <a:lnTo>
                    <a:pt x="694944" y="719328"/>
                  </a:lnTo>
                  <a:close/>
                </a:path>
                <a:path w="1937385" h="2646045">
                  <a:moveTo>
                    <a:pt x="944880" y="288036"/>
                  </a:moveTo>
                  <a:lnTo>
                    <a:pt x="937260" y="288036"/>
                  </a:lnTo>
                  <a:lnTo>
                    <a:pt x="937260" y="345948"/>
                  </a:lnTo>
                  <a:lnTo>
                    <a:pt x="944880" y="345948"/>
                  </a:lnTo>
                  <a:lnTo>
                    <a:pt x="944880" y="288036"/>
                  </a:lnTo>
                  <a:close/>
                </a:path>
                <a:path w="1937385" h="2646045">
                  <a:moveTo>
                    <a:pt x="1481328" y="0"/>
                  </a:moveTo>
                  <a:lnTo>
                    <a:pt x="1479804" y="0"/>
                  </a:lnTo>
                  <a:lnTo>
                    <a:pt x="1479804" y="57912"/>
                  </a:lnTo>
                  <a:lnTo>
                    <a:pt x="1481328" y="57912"/>
                  </a:lnTo>
                  <a:lnTo>
                    <a:pt x="1481328" y="0"/>
                  </a:lnTo>
                  <a:close/>
                </a:path>
                <a:path w="1937385" h="2646045">
                  <a:moveTo>
                    <a:pt x="1937004" y="144780"/>
                  </a:moveTo>
                  <a:lnTo>
                    <a:pt x="1935480" y="144780"/>
                  </a:lnTo>
                  <a:lnTo>
                    <a:pt x="1935480" y="201168"/>
                  </a:lnTo>
                  <a:lnTo>
                    <a:pt x="1937004" y="201168"/>
                  </a:lnTo>
                  <a:lnTo>
                    <a:pt x="1937004" y="1447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13204" y="2639567"/>
              <a:ext cx="131445" cy="775970"/>
            </a:xfrm>
            <a:custGeom>
              <a:avLst/>
              <a:gdLst/>
              <a:ahLst/>
              <a:cxnLst/>
              <a:rect l="l" t="t" r="r" b="b"/>
              <a:pathLst>
                <a:path w="131444" h="775970">
                  <a:moveTo>
                    <a:pt x="41148" y="719328"/>
                  </a:moveTo>
                  <a:lnTo>
                    <a:pt x="0" y="719328"/>
                  </a:lnTo>
                  <a:lnTo>
                    <a:pt x="0" y="775716"/>
                  </a:lnTo>
                  <a:lnTo>
                    <a:pt x="41148" y="775716"/>
                  </a:lnTo>
                  <a:lnTo>
                    <a:pt x="41148" y="719328"/>
                  </a:lnTo>
                  <a:close/>
                </a:path>
                <a:path w="131444" h="775970">
                  <a:moveTo>
                    <a:pt x="67056" y="574548"/>
                  </a:moveTo>
                  <a:lnTo>
                    <a:pt x="39624" y="574548"/>
                  </a:lnTo>
                  <a:lnTo>
                    <a:pt x="39624" y="632460"/>
                  </a:lnTo>
                  <a:lnTo>
                    <a:pt x="67056" y="632460"/>
                  </a:lnTo>
                  <a:lnTo>
                    <a:pt x="67056" y="574548"/>
                  </a:lnTo>
                  <a:close/>
                </a:path>
                <a:path w="131444" h="775970">
                  <a:moveTo>
                    <a:pt x="74676" y="431292"/>
                  </a:moveTo>
                  <a:lnTo>
                    <a:pt x="51816" y="431292"/>
                  </a:lnTo>
                  <a:lnTo>
                    <a:pt x="51816" y="489204"/>
                  </a:lnTo>
                  <a:lnTo>
                    <a:pt x="74676" y="489204"/>
                  </a:lnTo>
                  <a:lnTo>
                    <a:pt x="74676" y="431292"/>
                  </a:lnTo>
                  <a:close/>
                </a:path>
                <a:path w="131444" h="775970">
                  <a:moveTo>
                    <a:pt x="85344" y="288036"/>
                  </a:moveTo>
                  <a:lnTo>
                    <a:pt x="42672" y="288036"/>
                  </a:lnTo>
                  <a:lnTo>
                    <a:pt x="42672" y="344424"/>
                  </a:lnTo>
                  <a:lnTo>
                    <a:pt x="85344" y="344424"/>
                  </a:lnTo>
                  <a:lnTo>
                    <a:pt x="85344" y="288036"/>
                  </a:lnTo>
                  <a:close/>
                </a:path>
                <a:path w="131444" h="775970">
                  <a:moveTo>
                    <a:pt x="111252" y="143256"/>
                  </a:moveTo>
                  <a:lnTo>
                    <a:pt x="25908" y="143256"/>
                  </a:lnTo>
                  <a:lnTo>
                    <a:pt x="25908" y="201168"/>
                  </a:lnTo>
                  <a:lnTo>
                    <a:pt x="111252" y="201168"/>
                  </a:lnTo>
                  <a:lnTo>
                    <a:pt x="111252" y="143256"/>
                  </a:lnTo>
                  <a:close/>
                </a:path>
                <a:path w="131444" h="775970">
                  <a:moveTo>
                    <a:pt x="131064" y="0"/>
                  </a:moveTo>
                  <a:lnTo>
                    <a:pt x="105156" y="0"/>
                  </a:lnTo>
                  <a:lnTo>
                    <a:pt x="105156" y="57912"/>
                  </a:lnTo>
                  <a:lnTo>
                    <a:pt x="131064" y="5791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52600" y="2353055"/>
              <a:ext cx="325120" cy="56515"/>
            </a:xfrm>
            <a:custGeom>
              <a:avLst/>
              <a:gdLst/>
              <a:ahLst/>
              <a:cxnLst/>
              <a:rect l="l" t="t" r="r" b="b"/>
              <a:pathLst>
                <a:path w="325119" h="56514">
                  <a:moveTo>
                    <a:pt x="324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324612" y="56387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77211" y="2353055"/>
              <a:ext cx="44450" cy="56515"/>
            </a:xfrm>
            <a:custGeom>
              <a:avLst/>
              <a:gdLst/>
              <a:ahLst/>
              <a:cxnLst/>
              <a:rect l="l" t="t" r="r" b="b"/>
              <a:pathLst>
                <a:path w="44450" h="56514">
                  <a:moveTo>
                    <a:pt x="4419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4195" y="56387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21408" y="914399"/>
              <a:ext cx="2007235" cy="1495425"/>
            </a:xfrm>
            <a:custGeom>
              <a:avLst/>
              <a:gdLst/>
              <a:ahLst/>
              <a:cxnLst/>
              <a:rect l="l" t="t" r="r" b="b"/>
              <a:pathLst>
                <a:path w="2007235" h="1495425">
                  <a:moveTo>
                    <a:pt x="106680" y="1438656"/>
                  </a:moveTo>
                  <a:lnTo>
                    <a:pt x="0" y="1438656"/>
                  </a:lnTo>
                  <a:lnTo>
                    <a:pt x="0" y="1495044"/>
                  </a:lnTo>
                  <a:lnTo>
                    <a:pt x="106680" y="1495044"/>
                  </a:lnTo>
                  <a:lnTo>
                    <a:pt x="106680" y="1438656"/>
                  </a:lnTo>
                  <a:close/>
                </a:path>
                <a:path w="2007235" h="1495425">
                  <a:moveTo>
                    <a:pt x="121920" y="1293876"/>
                  </a:moveTo>
                  <a:lnTo>
                    <a:pt x="62484" y="1293876"/>
                  </a:lnTo>
                  <a:lnTo>
                    <a:pt x="62484" y="1351788"/>
                  </a:lnTo>
                  <a:lnTo>
                    <a:pt x="121920" y="1351788"/>
                  </a:lnTo>
                  <a:lnTo>
                    <a:pt x="121920" y="1293876"/>
                  </a:lnTo>
                  <a:close/>
                </a:path>
                <a:path w="2007235" h="1495425">
                  <a:moveTo>
                    <a:pt x="230124" y="1150620"/>
                  </a:moveTo>
                  <a:lnTo>
                    <a:pt x="181356" y="1150620"/>
                  </a:lnTo>
                  <a:lnTo>
                    <a:pt x="181356" y="1208532"/>
                  </a:lnTo>
                  <a:lnTo>
                    <a:pt x="230124" y="1208532"/>
                  </a:lnTo>
                  <a:lnTo>
                    <a:pt x="230124" y="1150620"/>
                  </a:lnTo>
                  <a:close/>
                </a:path>
                <a:path w="2007235" h="1495425">
                  <a:moveTo>
                    <a:pt x="580644" y="1007364"/>
                  </a:moveTo>
                  <a:lnTo>
                    <a:pt x="321564" y="1007364"/>
                  </a:lnTo>
                  <a:lnTo>
                    <a:pt x="321564" y="1063752"/>
                  </a:lnTo>
                  <a:lnTo>
                    <a:pt x="580644" y="1063752"/>
                  </a:lnTo>
                  <a:lnTo>
                    <a:pt x="580644" y="1007364"/>
                  </a:lnTo>
                  <a:close/>
                </a:path>
                <a:path w="2007235" h="1495425">
                  <a:moveTo>
                    <a:pt x="633984" y="862584"/>
                  </a:moveTo>
                  <a:lnTo>
                    <a:pt x="496824" y="862584"/>
                  </a:lnTo>
                  <a:lnTo>
                    <a:pt x="496824" y="920496"/>
                  </a:lnTo>
                  <a:lnTo>
                    <a:pt x="633984" y="920496"/>
                  </a:lnTo>
                  <a:lnTo>
                    <a:pt x="633984" y="862584"/>
                  </a:lnTo>
                  <a:close/>
                </a:path>
                <a:path w="2007235" h="1495425">
                  <a:moveTo>
                    <a:pt x="656844" y="719328"/>
                  </a:moveTo>
                  <a:lnTo>
                    <a:pt x="521208" y="719328"/>
                  </a:lnTo>
                  <a:lnTo>
                    <a:pt x="521208" y="777240"/>
                  </a:lnTo>
                  <a:lnTo>
                    <a:pt x="656844" y="777240"/>
                  </a:lnTo>
                  <a:lnTo>
                    <a:pt x="656844" y="719328"/>
                  </a:lnTo>
                  <a:close/>
                </a:path>
                <a:path w="2007235" h="1495425">
                  <a:moveTo>
                    <a:pt x="672084" y="576072"/>
                  </a:moveTo>
                  <a:lnTo>
                    <a:pt x="359664" y="576072"/>
                  </a:lnTo>
                  <a:lnTo>
                    <a:pt x="359664" y="632460"/>
                  </a:lnTo>
                  <a:lnTo>
                    <a:pt x="672084" y="632460"/>
                  </a:lnTo>
                  <a:lnTo>
                    <a:pt x="672084" y="576072"/>
                  </a:lnTo>
                  <a:close/>
                </a:path>
                <a:path w="2007235" h="1495425">
                  <a:moveTo>
                    <a:pt x="697992" y="431292"/>
                  </a:moveTo>
                  <a:lnTo>
                    <a:pt x="484632" y="431292"/>
                  </a:lnTo>
                  <a:lnTo>
                    <a:pt x="484632" y="489204"/>
                  </a:lnTo>
                  <a:lnTo>
                    <a:pt x="697992" y="489204"/>
                  </a:lnTo>
                  <a:lnTo>
                    <a:pt x="697992" y="431292"/>
                  </a:lnTo>
                  <a:close/>
                </a:path>
                <a:path w="2007235" h="1495425">
                  <a:moveTo>
                    <a:pt x="838200" y="288036"/>
                  </a:moveTo>
                  <a:lnTo>
                    <a:pt x="771144" y="288036"/>
                  </a:lnTo>
                  <a:lnTo>
                    <a:pt x="771144" y="345948"/>
                  </a:lnTo>
                  <a:lnTo>
                    <a:pt x="838200" y="345948"/>
                  </a:lnTo>
                  <a:lnTo>
                    <a:pt x="838200" y="288036"/>
                  </a:lnTo>
                  <a:close/>
                </a:path>
                <a:path w="2007235" h="1495425">
                  <a:moveTo>
                    <a:pt x="1987296" y="144780"/>
                  </a:moveTo>
                  <a:lnTo>
                    <a:pt x="1763268" y="144780"/>
                  </a:lnTo>
                  <a:lnTo>
                    <a:pt x="1763268" y="201168"/>
                  </a:lnTo>
                  <a:lnTo>
                    <a:pt x="1987296" y="201168"/>
                  </a:lnTo>
                  <a:lnTo>
                    <a:pt x="1987296" y="144780"/>
                  </a:lnTo>
                  <a:close/>
                </a:path>
                <a:path w="2007235" h="1495425">
                  <a:moveTo>
                    <a:pt x="2007108" y="0"/>
                  </a:moveTo>
                  <a:lnTo>
                    <a:pt x="1307592" y="0"/>
                  </a:lnTo>
                  <a:lnTo>
                    <a:pt x="1307592" y="57912"/>
                  </a:lnTo>
                  <a:lnTo>
                    <a:pt x="2007108" y="57912"/>
                  </a:lnTo>
                  <a:lnTo>
                    <a:pt x="20071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95672" y="728471"/>
              <a:ext cx="0" cy="2874645"/>
            </a:xfrm>
            <a:custGeom>
              <a:avLst/>
              <a:gdLst/>
              <a:ahLst/>
              <a:cxnLst/>
              <a:rect l="l" t="t" r="r" b="b"/>
              <a:pathLst>
                <a:path h="2874645">
                  <a:moveTo>
                    <a:pt x="0" y="100584"/>
                  </a:moveTo>
                  <a:lnTo>
                    <a:pt x="0" y="2874264"/>
                  </a:lnTo>
                </a:path>
                <a:path h="2874645">
                  <a:moveTo>
                    <a:pt x="0" y="0"/>
                  </a:moveTo>
                  <a:lnTo>
                    <a:pt x="0" y="4267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14088" y="771143"/>
              <a:ext cx="814069" cy="58419"/>
            </a:xfrm>
            <a:custGeom>
              <a:avLst/>
              <a:gdLst/>
              <a:ahLst/>
              <a:cxnLst/>
              <a:rect l="l" t="t" r="r" b="b"/>
              <a:pathLst>
                <a:path w="814070" h="58419">
                  <a:moveTo>
                    <a:pt x="81381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13815" y="57912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52600" y="728471"/>
              <a:ext cx="0" cy="2874645"/>
            </a:xfrm>
            <a:custGeom>
              <a:avLst/>
              <a:gdLst/>
              <a:ahLst/>
              <a:cxnLst/>
              <a:rect l="l" t="t" r="r" b="b"/>
              <a:pathLst>
                <a:path h="2874645">
                  <a:moveTo>
                    <a:pt x="0" y="287426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87223" y="195452"/>
            <a:ext cx="5751830" cy="3386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endParaRPr sz="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 dirty="0">
              <a:latin typeface="Arial"/>
              <a:cs typeface="Arial"/>
            </a:endParaRPr>
          </a:p>
          <a:p>
            <a:pPr marL="1461135">
              <a:lnSpc>
                <a:spcPct val="100000"/>
              </a:lnSpc>
            </a:pP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 dirty="0">
              <a:latin typeface="Arial"/>
              <a:cs typeface="Arial"/>
            </a:endParaRPr>
          </a:p>
          <a:p>
            <a:pPr marL="881380" marR="4356100" indent="188595" algn="r">
              <a:lnSpc>
                <a:spcPct val="157400"/>
              </a:lnSpc>
              <a:spcBef>
                <a:spcPts val="600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Làm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ẹp 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hờ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ữ</a:t>
            </a:r>
            <a:endParaRPr sz="600" dirty="0">
              <a:latin typeface="Microsoft Sans Serif"/>
              <a:cs typeface="Microsoft Sans Serif"/>
            </a:endParaRPr>
          </a:p>
          <a:p>
            <a:pPr marL="875030" marR="4357370" indent="-177165" algn="r">
              <a:lnSpc>
                <a:spcPct val="156900"/>
              </a:lnSpc>
              <a:spcBef>
                <a:spcPts val="5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Cửa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Đời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Sống </a:t>
            </a:r>
            <a:r>
              <a:rPr sz="600" spc="-1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ụn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 dirty="0">
              <a:latin typeface="Microsoft Sans Serif"/>
              <a:cs typeface="Microsoft Sans Serif"/>
            </a:endParaRPr>
          </a:p>
          <a:p>
            <a:pPr marL="817880" marR="4357370" indent="270510" algn="r">
              <a:lnSpc>
                <a:spcPct val="157400"/>
              </a:lnSpc>
            </a:pP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ẹ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é 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hờ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 dirty="0">
              <a:latin typeface="Microsoft Sans Serif"/>
              <a:cs typeface="Microsoft Sans Serif"/>
            </a:endParaRPr>
          </a:p>
          <a:p>
            <a:pPr marR="4358005" algn="r">
              <a:lnSpc>
                <a:spcPct val="100000"/>
              </a:lnSpc>
              <a:spcBef>
                <a:spcPts val="409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Điện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Thoại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Bảng</a:t>
            </a:r>
            <a:endParaRPr sz="600" dirty="0">
              <a:latin typeface="Microsoft Sans Serif"/>
              <a:cs typeface="Microsoft Sans Serif"/>
            </a:endParaRPr>
          </a:p>
          <a:p>
            <a:pPr marL="582295" marR="4355465" indent="472440" algn="r">
              <a:lnSpc>
                <a:spcPct val="157200"/>
              </a:lnSpc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ức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oẻ 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Bách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Hoá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</a:t>
            </a:r>
            <a:r>
              <a:rPr sz="600" spc="-1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Thể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Thao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Du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Lịch</a:t>
            </a:r>
            <a:endParaRPr sz="600" dirty="0">
              <a:latin typeface="Microsoft Sans Serif"/>
              <a:cs typeface="Microsoft Sans Serif"/>
            </a:endParaRPr>
          </a:p>
          <a:p>
            <a:pPr marL="735965" marR="4355465" indent="163195" algn="r">
              <a:lnSpc>
                <a:spcPct val="157200"/>
              </a:lnSpc>
            </a:pP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X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 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Giày</a:t>
            </a:r>
            <a:r>
              <a:rPr sz="600" spc="1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Dép  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Nữ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Chưa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loại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Thiết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Bị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Âm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Thanh</a:t>
            </a:r>
            <a:endParaRPr sz="600" dirty="0">
              <a:latin typeface="Microsoft Sans Serif"/>
              <a:cs typeface="Microsoft Sans Serif"/>
            </a:endParaRPr>
          </a:p>
          <a:p>
            <a:pPr marR="4356735" algn="r">
              <a:lnSpc>
                <a:spcPct val="100000"/>
              </a:lnSpc>
              <a:spcBef>
                <a:spcPts val="415"/>
              </a:spcBef>
            </a:pP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Phụ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Kiện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Thời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Trang</a:t>
            </a:r>
            <a:endParaRPr sz="600" dirty="0">
              <a:latin typeface="Microsoft Sans Serif"/>
              <a:cs typeface="Microsoft Sans Serif"/>
            </a:endParaRPr>
          </a:p>
          <a:p>
            <a:pPr marR="4356735" algn="r">
              <a:lnSpc>
                <a:spcPct val="100000"/>
              </a:lnSpc>
              <a:spcBef>
                <a:spcPts val="409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ày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é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am</a:t>
            </a:r>
            <a:endParaRPr sz="600" dirty="0">
              <a:latin typeface="Microsoft Sans Serif"/>
              <a:cs typeface="Microsoft Sans Serif"/>
            </a:endParaRPr>
          </a:p>
          <a:p>
            <a:pPr marR="4356735" algn="r">
              <a:lnSpc>
                <a:spcPct val="100000"/>
              </a:lnSpc>
              <a:spcBef>
                <a:spcPts val="414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</a:t>
            </a:r>
            <a:r>
              <a:rPr sz="600" spc="1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Laptop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Thiết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Bị Văn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Phòng</a:t>
            </a:r>
            <a:endParaRPr sz="600" dirty="0">
              <a:latin typeface="Microsoft Sans Serif"/>
              <a:cs typeface="Microsoft Sans Serif"/>
            </a:endParaRPr>
          </a:p>
          <a:p>
            <a:pPr marR="4356735" algn="r">
              <a:lnSpc>
                <a:spcPct val="100000"/>
              </a:lnSpc>
              <a:spcBef>
                <a:spcPts val="409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hờ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ẻ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Em</a:t>
            </a:r>
            <a:endParaRPr sz="600" dirty="0">
              <a:latin typeface="Microsoft Sans Serif"/>
              <a:cs typeface="Microsoft Sans Serif"/>
            </a:endParaRPr>
          </a:p>
          <a:p>
            <a:pPr marL="780415" marR="4356100" indent="323215">
              <a:lnSpc>
                <a:spcPct val="157000"/>
              </a:lnSpc>
              <a:spcBef>
                <a:spcPts val="5"/>
              </a:spcBef>
            </a:pP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hơ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  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òn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 dirty="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6188" y="728471"/>
            <a:ext cx="0" cy="2874645"/>
          </a:xfrm>
          <a:custGeom>
            <a:avLst/>
            <a:gdLst/>
            <a:ahLst/>
            <a:cxnLst/>
            <a:rect l="l" t="t" r="r" b="b"/>
            <a:pathLst>
              <a:path h="2874645">
                <a:moveTo>
                  <a:pt x="0" y="0"/>
                </a:moveTo>
                <a:lnTo>
                  <a:pt x="0" y="287426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708150" y="3650081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43936" y="3650081"/>
            <a:ext cx="4006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700" spc="10" dirty="0">
                <a:latin typeface="Microsoft Sans Serif"/>
                <a:cs typeface="Microsoft Sans Serif"/>
              </a:rPr>
              <a:t>shopee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738117" y="3650081"/>
            <a:ext cx="3079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0,00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700" spc="15" dirty="0">
                <a:latin typeface="Microsoft Sans Serif"/>
                <a:cs typeface="Microsoft Sans Serif"/>
              </a:rPr>
              <a:t>sendo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64734" y="3650081"/>
            <a:ext cx="262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5,00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45885" y="3650081"/>
            <a:ext cx="262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0,00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444997" y="3851249"/>
            <a:ext cx="4051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Microsoft Sans Serif"/>
                <a:cs typeface="Microsoft Sans Serif"/>
              </a:rPr>
              <a:t>(</a:t>
            </a:r>
            <a:r>
              <a:rPr sz="700" spc="-55" dirty="0">
                <a:latin typeface="Microsoft Sans Serif"/>
                <a:cs typeface="Microsoft Sans Serif"/>
              </a:rPr>
              <a:t>T</a:t>
            </a:r>
            <a:r>
              <a:rPr sz="700" spc="-5" dirty="0">
                <a:latin typeface="Microsoft Sans Serif"/>
                <a:cs typeface="Microsoft Sans Serif"/>
              </a:rPr>
              <a:t>ỷ</a:t>
            </a:r>
            <a:r>
              <a:rPr sz="700" dirty="0">
                <a:latin typeface="Microsoft Sans Serif"/>
                <a:cs typeface="Microsoft Sans Serif"/>
              </a:rPr>
              <a:t> </a:t>
            </a:r>
            <a:r>
              <a:rPr sz="700" spc="35" dirty="0">
                <a:latin typeface="Microsoft Sans Serif"/>
                <a:cs typeface="Microsoft Sans Serif"/>
              </a:rPr>
              <a:t>đ</a:t>
            </a:r>
            <a:r>
              <a:rPr sz="700" spc="30" dirty="0">
                <a:latin typeface="Microsoft Sans Serif"/>
                <a:cs typeface="Microsoft Sans Serif"/>
              </a:rPr>
              <a:t>ồn</a:t>
            </a:r>
            <a:r>
              <a:rPr sz="700" spc="-25" dirty="0">
                <a:latin typeface="Microsoft Sans Serif"/>
                <a:cs typeface="Microsoft Sans Serif"/>
              </a:rPr>
              <a:t>g</a:t>
            </a:r>
            <a:r>
              <a:rPr sz="700" spc="-30" dirty="0">
                <a:latin typeface="Microsoft Sans Serif"/>
                <a:cs typeface="Microsoft Sans Serif"/>
              </a:rPr>
              <a:t>)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479548" y="38877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53339" y="0"/>
                </a:moveTo>
                <a:lnTo>
                  <a:pt x="0" y="0"/>
                </a:lnTo>
                <a:lnTo>
                  <a:pt x="0" y="54863"/>
                </a:lnTo>
                <a:lnTo>
                  <a:pt x="53339" y="54863"/>
                </a:lnTo>
                <a:lnTo>
                  <a:pt x="5333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50464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015233" y="3841495"/>
            <a:ext cx="2927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l</a:t>
            </a:r>
            <a:r>
              <a:rPr sz="700" spc="-10" dirty="0">
                <a:latin typeface="Microsoft Sans Serif"/>
                <a:cs typeface="Microsoft Sans Serif"/>
              </a:rPr>
              <a:t>a</a:t>
            </a:r>
            <a:r>
              <a:rPr sz="700" spc="-30" dirty="0">
                <a:latin typeface="Microsoft Sans Serif"/>
                <a:cs typeface="Microsoft Sans Serif"/>
              </a:rPr>
              <a:t>z</a:t>
            </a:r>
            <a:r>
              <a:rPr sz="700" dirty="0">
                <a:latin typeface="Microsoft Sans Serif"/>
                <a:cs typeface="Microsoft Sans Serif"/>
              </a:rPr>
              <a:t>a</a:t>
            </a:r>
            <a:r>
              <a:rPr sz="700" spc="40" dirty="0">
                <a:latin typeface="Microsoft Sans Serif"/>
                <a:cs typeface="Microsoft Sans Serif"/>
              </a:rPr>
              <a:t>d</a:t>
            </a:r>
            <a:r>
              <a:rPr sz="700" spc="-5" dirty="0">
                <a:latin typeface="Microsoft Sans Serif"/>
                <a:cs typeface="Microsoft Sans Serif"/>
              </a:rPr>
              <a:t>a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383279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448303" y="3841495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0" dirty="0">
                <a:latin typeface="Microsoft Sans Serif"/>
                <a:cs typeface="Microsoft Sans Serif"/>
              </a:rPr>
              <a:t>t</a:t>
            </a:r>
            <a:r>
              <a:rPr sz="700" spc="15" dirty="0">
                <a:latin typeface="Microsoft Sans Serif"/>
                <a:cs typeface="Microsoft Sans Serif"/>
              </a:rPr>
              <a:t>i</a:t>
            </a:r>
            <a:r>
              <a:rPr sz="700" spc="5" dirty="0">
                <a:latin typeface="Microsoft Sans Serif"/>
                <a:cs typeface="Microsoft Sans Serif"/>
              </a:rPr>
              <a:t>k</a:t>
            </a:r>
            <a:r>
              <a:rPr sz="700" spc="15" dirty="0">
                <a:latin typeface="Microsoft Sans Serif"/>
                <a:cs typeface="Microsoft Sans Serif"/>
              </a:rPr>
              <a:t>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672840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93464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159377" y="3841495"/>
            <a:ext cx="2578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5" dirty="0">
                <a:latin typeface="Microsoft Sans Serif"/>
                <a:cs typeface="Microsoft Sans Serif"/>
              </a:rPr>
              <a:t>tiktok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8151" y="2412491"/>
            <a:ext cx="0" cy="1167765"/>
          </a:xfrm>
          <a:custGeom>
            <a:avLst/>
            <a:gdLst/>
            <a:ahLst/>
            <a:cxnLst/>
            <a:rect l="l" t="t" r="r" b="b"/>
            <a:pathLst>
              <a:path h="1167764">
                <a:moveTo>
                  <a:pt x="0" y="0"/>
                </a:moveTo>
                <a:lnTo>
                  <a:pt x="0" y="116738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78151" y="2130551"/>
            <a:ext cx="0" cy="226060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55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8151" y="1990343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8151" y="184861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151" y="1708403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8151" y="156819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8151" y="142646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151" y="128625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8151" y="114452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78151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151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8151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3367" y="1708403"/>
            <a:ext cx="0" cy="1871980"/>
          </a:xfrm>
          <a:custGeom>
            <a:avLst/>
            <a:gdLst/>
            <a:ahLst/>
            <a:cxnLst/>
            <a:rect l="l" t="t" r="r" b="b"/>
            <a:pathLst>
              <a:path h="1871979">
                <a:moveTo>
                  <a:pt x="0" y="0"/>
                </a:moveTo>
                <a:lnTo>
                  <a:pt x="0" y="187147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3367" y="156819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3367" y="142646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3367" y="128625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3367" y="114452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3367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3367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63367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48583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48583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48583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48583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33800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800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33800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3800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19015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19015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19015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9015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04232" y="1004315"/>
            <a:ext cx="0" cy="2575560"/>
          </a:xfrm>
          <a:custGeom>
            <a:avLst/>
            <a:gdLst/>
            <a:ahLst/>
            <a:cxnLst/>
            <a:rect l="l" t="t" r="r" b="b"/>
            <a:pathLst>
              <a:path h="2575560">
                <a:moveTo>
                  <a:pt x="0" y="0"/>
                </a:moveTo>
                <a:lnTo>
                  <a:pt x="0" y="257556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4232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4232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89447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89447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9447" y="1004315"/>
            <a:ext cx="0" cy="2575560"/>
          </a:xfrm>
          <a:custGeom>
            <a:avLst/>
            <a:gdLst/>
            <a:ahLst/>
            <a:cxnLst/>
            <a:rect l="l" t="t" r="r" b="b"/>
            <a:pathLst>
              <a:path h="2575560">
                <a:moveTo>
                  <a:pt x="0" y="0"/>
                </a:moveTo>
                <a:lnTo>
                  <a:pt x="0" y="257556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4664" y="765047"/>
            <a:ext cx="0" cy="2814955"/>
          </a:xfrm>
          <a:custGeom>
            <a:avLst/>
            <a:gdLst/>
            <a:ahLst/>
            <a:cxnLst/>
            <a:rect l="l" t="t" r="r" b="b"/>
            <a:pathLst>
              <a:path h="2814954">
                <a:moveTo>
                  <a:pt x="0" y="0"/>
                </a:moveTo>
                <a:lnTo>
                  <a:pt x="0" y="2814828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2936" y="3482339"/>
            <a:ext cx="222885" cy="55244"/>
          </a:xfrm>
          <a:custGeom>
            <a:avLst/>
            <a:gdLst/>
            <a:ahLst/>
            <a:cxnLst/>
            <a:rect l="l" t="t" r="r" b="b"/>
            <a:pathLst>
              <a:path w="222884" h="55245">
                <a:moveTo>
                  <a:pt x="222503" y="0"/>
                </a:moveTo>
                <a:lnTo>
                  <a:pt x="0" y="0"/>
                </a:lnTo>
                <a:lnTo>
                  <a:pt x="0" y="54863"/>
                </a:lnTo>
                <a:lnTo>
                  <a:pt x="222503" y="54863"/>
                </a:lnTo>
                <a:lnTo>
                  <a:pt x="22250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92936" y="3340607"/>
            <a:ext cx="248920" cy="56515"/>
          </a:xfrm>
          <a:custGeom>
            <a:avLst/>
            <a:gdLst/>
            <a:ahLst/>
            <a:cxnLst/>
            <a:rect l="l" t="t" r="r" b="b"/>
            <a:pathLst>
              <a:path w="248919" h="56514">
                <a:moveTo>
                  <a:pt x="248412" y="0"/>
                </a:moveTo>
                <a:lnTo>
                  <a:pt x="0" y="0"/>
                </a:lnTo>
                <a:lnTo>
                  <a:pt x="0" y="56388"/>
                </a:lnTo>
                <a:lnTo>
                  <a:pt x="248412" y="56388"/>
                </a:lnTo>
                <a:lnTo>
                  <a:pt x="248412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2936" y="3200399"/>
            <a:ext cx="250190" cy="56515"/>
          </a:xfrm>
          <a:custGeom>
            <a:avLst/>
            <a:gdLst/>
            <a:ahLst/>
            <a:cxnLst/>
            <a:rect l="l" t="t" r="r" b="b"/>
            <a:pathLst>
              <a:path w="250189" h="56514">
                <a:moveTo>
                  <a:pt x="249936" y="0"/>
                </a:moveTo>
                <a:lnTo>
                  <a:pt x="0" y="0"/>
                </a:lnTo>
                <a:lnTo>
                  <a:pt x="0" y="56387"/>
                </a:lnTo>
                <a:lnTo>
                  <a:pt x="249936" y="56387"/>
                </a:lnTo>
                <a:lnTo>
                  <a:pt x="24993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92936" y="3058667"/>
            <a:ext cx="347980" cy="56515"/>
          </a:xfrm>
          <a:custGeom>
            <a:avLst/>
            <a:gdLst/>
            <a:ahLst/>
            <a:cxnLst/>
            <a:rect l="l" t="t" r="r" b="b"/>
            <a:pathLst>
              <a:path w="347980" h="56514">
                <a:moveTo>
                  <a:pt x="347471" y="0"/>
                </a:moveTo>
                <a:lnTo>
                  <a:pt x="0" y="0"/>
                </a:lnTo>
                <a:lnTo>
                  <a:pt x="0" y="56388"/>
                </a:lnTo>
                <a:lnTo>
                  <a:pt x="347471" y="56388"/>
                </a:lnTo>
                <a:lnTo>
                  <a:pt x="34747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92936" y="2918459"/>
            <a:ext cx="350520" cy="56515"/>
          </a:xfrm>
          <a:custGeom>
            <a:avLst/>
            <a:gdLst/>
            <a:ahLst/>
            <a:cxnLst/>
            <a:rect l="l" t="t" r="r" b="b"/>
            <a:pathLst>
              <a:path w="350519" h="56514">
                <a:moveTo>
                  <a:pt x="350519" y="0"/>
                </a:moveTo>
                <a:lnTo>
                  <a:pt x="0" y="0"/>
                </a:lnTo>
                <a:lnTo>
                  <a:pt x="0" y="56387"/>
                </a:lnTo>
                <a:lnTo>
                  <a:pt x="350519" y="56387"/>
                </a:lnTo>
                <a:lnTo>
                  <a:pt x="35051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2936" y="2778251"/>
            <a:ext cx="441959" cy="56515"/>
          </a:xfrm>
          <a:custGeom>
            <a:avLst/>
            <a:gdLst/>
            <a:ahLst/>
            <a:cxnLst/>
            <a:rect l="l" t="t" r="r" b="b"/>
            <a:pathLst>
              <a:path w="441960" h="56514">
                <a:moveTo>
                  <a:pt x="441959" y="0"/>
                </a:moveTo>
                <a:lnTo>
                  <a:pt x="0" y="0"/>
                </a:lnTo>
                <a:lnTo>
                  <a:pt x="0" y="56387"/>
                </a:lnTo>
                <a:lnTo>
                  <a:pt x="441959" y="56387"/>
                </a:lnTo>
                <a:lnTo>
                  <a:pt x="44195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2936" y="2636519"/>
            <a:ext cx="387350" cy="56515"/>
          </a:xfrm>
          <a:custGeom>
            <a:avLst/>
            <a:gdLst/>
            <a:ahLst/>
            <a:cxnLst/>
            <a:rect l="l" t="t" r="r" b="b"/>
            <a:pathLst>
              <a:path w="387350" h="56514">
                <a:moveTo>
                  <a:pt x="387095" y="0"/>
                </a:moveTo>
                <a:lnTo>
                  <a:pt x="0" y="0"/>
                </a:lnTo>
                <a:lnTo>
                  <a:pt x="0" y="56387"/>
                </a:lnTo>
                <a:lnTo>
                  <a:pt x="387095" y="56387"/>
                </a:lnTo>
                <a:lnTo>
                  <a:pt x="38709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2936" y="2496311"/>
            <a:ext cx="509270" cy="56515"/>
          </a:xfrm>
          <a:custGeom>
            <a:avLst/>
            <a:gdLst/>
            <a:ahLst/>
            <a:cxnLst/>
            <a:rect l="l" t="t" r="r" b="b"/>
            <a:pathLst>
              <a:path w="509269" h="56514">
                <a:moveTo>
                  <a:pt x="509015" y="0"/>
                </a:moveTo>
                <a:lnTo>
                  <a:pt x="0" y="0"/>
                </a:lnTo>
                <a:lnTo>
                  <a:pt x="0" y="56387"/>
                </a:lnTo>
                <a:lnTo>
                  <a:pt x="509015" y="56387"/>
                </a:lnTo>
                <a:lnTo>
                  <a:pt x="50901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92936" y="2356103"/>
            <a:ext cx="535305" cy="56515"/>
          </a:xfrm>
          <a:custGeom>
            <a:avLst/>
            <a:gdLst/>
            <a:ahLst/>
            <a:cxnLst/>
            <a:rect l="l" t="t" r="r" b="b"/>
            <a:pathLst>
              <a:path w="535305" h="56514">
                <a:moveTo>
                  <a:pt x="534924" y="0"/>
                </a:moveTo>
                <a:lnTo>
                  <a:pt x="0" y="0"/>
                </a:lnTo>
                <a:lnTo>
                  <a:pt x="0" y="56387"/>
                </a:lnTo>
                <a:lnTo>
                  <a:pt x="534924" y="56387"/>
                </a:lnTo>
                <a:lnTo>
                  <a:pt x="534924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92936" y="2214371"/>
            <a:ext cx="585470" cy="56515"/>
          </a:xfrm>
          <a:custGeom>
            <a:avLst/>
            <a:gdLst/>
            <a:ahLst/>
            <a:cxnLst/>
            <a:rect l="l" t="t" r="r" b="b"/>
            <a:pathLst>
              <a:path w="585469" h="56514">
                <a:moveTo>
                  <a:pt x="585215" y="0"/>
                </a:moveTo>
                <a:lnTo>
                  <a:pt x="0" y="0"/>
                </a:lnTo>
                <a:lnTo>
                  <a:pt x="0" y="56387"/>
                </a:lnTo>
                <a:lnTo>
                  <a:pt x="585215" y="56387"/>
                </a:lnTo>
                <a:lnTo>
                  <a:pt x="58521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92936" y="2074163"/>
            <a:ext cx="546100" cy="56515"/>
          </a:xfrm>
          <a:custGeom>
            <a:avLst/>
            <a:gdLst/>
            <a:ahLst/>
            <a:cxnLst/>
            <a:rect l="l" t="t" r="r" b="b"/>
            <a:pathLst>
              <a:path w="546100" h="56514">
                <a:moveTo>
                  <a:pt x="545591" y="0"/>
                </a:moveTo>
                <a:lnTo>
                  <a:pt x="0" y="0"/>
                </a:lnTo>
                <a:lnTo>
                  <a:pt x="0" y="56387"/>
                </a:lnTo>
                <a:lnTo>
                  <a:pt x="545591" y="56387"/>
                </a:lnTo>
                <a:lnTo>
                  <a:pt x="54559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2936" y="1933955"/>
            <a:ext cx="829310" cy="56515"/>
          </a:xfrm>
          <a:custGeom>
            <a:avLst/>
            <a:gdLst/>
            <a:ahLst/>
            <a:cxnLst/>
            <a:rect l="l" t="t" r="r" b="b"/>
            <a:pathLst>
              <a:path w="829310" h="56514">
                <a:moveTo>
                  <a:pt x="829056" y="0"/>
                </a:moveTo>
                <a:lnTo>
                  <a:pt x="0" y="0"/>
                </a:lnTo>
                <a:lnTo>
                  <a:pt x="0" y="56387"/>
                </a:lnTo>
                <a:lnTo>
                  <a:pt x="829056" y="56387"/>
                </a:lnTo>
                <a:lnTo>
                  <a:pt x="82905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92936" y="1792223"/>
            <a:ext cx="676910" cy="56515"/>
          </a:xfrm>
          <a:custGeom>
            <a:avLst/>
            <a:gdLst/>
            <a:ahLst/>
            <a:cxnLst/>
            <a:rect l="l" t="t" r="r" b="b"/>
            <a:pathLst>
              <a:path w="676910" h="56514">
                <a:moveTo>
                  <a:pt x="676656" y="0"/>
                </a:moveTo>
                <a:lnTo>
                  <a:pt x="0" y="0"/>
                </a:lnTo>
                <a:lnTo>
                  <a:pt x="0" y="56387"/>
                </a:lnTo>
                <a:lnTo>
                  <a:pt x="676656" y="56387"/>
                </a:lnTo>
                <a:lnTo>
                  <a:pt x="67665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92936" y="1652015"/>
            <a:ext cx="1190625" cy="56515"/>
          </a:xfrm>
          <a:custGeom>
            <a:avLst/>
            <a:gdLst/>
            <a:ahLst/>
            <a:cxnLst/>
            <a:rect l="l" t="t" r="r" b="b"/>
            <a:pathLst>
              <a:path w="1190625" h="56514">
                <a:moveTo>
                  <a:pt x="1190244" y="0"/>
                </a:moveTo>
                <a:lnTo>
                  <a:pt x="0" y="0"/>
                </a:lnTo>
                <a:lnTo>
                  <a:pt x="0" y="56387"/>
                </a:lnTo>
                <a:lnTo>
                  <a:pt x="1190244" y="56387"/>
                </a:lnTo>
                <a:lnTo>
                  <a:pt x="1190244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92936" y="1511807"/>
            <a:ext cx="1097280" cy="56515"/>
          </a:xfrm>
          <a:custGeom>
            <a:avLst/>
            <a:gdLst/>
            <a:ahLst/>
            <a:cxnLst/>
            <a:rect l="l" t="t" r="r" b="b"/>
            <a:pathLst>
              <a:path w="1097280" h="56515">
                <a:moveTo>
                  <a:pt x="1097280" y="0"/>
                </a:moveTo>
                <a:lnTo>
                  <a:pt x="0" y="0"/>
                </a:lnTo>
                <a:lnTo>
                  <a:pt x="0" y="56387"/>
                </a:lnTo>
                <a:lnTo>
                  <a:pt x="1097280" y="56387"/>
                </a:lnTo>
                <a:lnTo>
                  <a:pt x="1097280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2936" y="1370075"/>
            <a:ext cx="1371600" cy="56515"/>
          </a:xfrm>
          <a:custGeom>
            <a:avLst/>
            <a:gdLst/>
            <a:ahLst/>
            <a:cxnLst/>
            <a:rect l="l" t="t" r="r" b="b"/>
            <a:pathLst>
              <a:path w="1371600" h="56515">
                <a:moveTo>
                  <a:pt x="1371600" y="0"/>
                </a:moveTo>
                <a:lnTo>
                  <a:pt x="0" y="0"/>
                </a:lnTo>
                <a:lnTo>
                  <a:pt x="0" y="56387"/>
                </a:lnTo>
                <a:lnTo>
                  <a:pt x="1371600" y="56387"/>
                </a:lnTo>
                <a:lnTo>
                  <a:pt x="1371600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2936" y="1229867"/>
            <a:ext cx="957580" cy="56515"/>
          </a:xfrm>
          <a:custGeom>
            <a:avLst/>
            <a:gdLst/>
            <a:ahLst/>
            <a:cxnLst/>
            <a:rect l="l" t="t" r="r" b="b"/>
            <a:pathLst>
              <a:path w="957580" h="56515">
                <a:moveTo>
                  <a:pt x="957071" y="0"/>
                </a:moveTo>
                <a:lnTo>
                  <a:pt x="0" y="0"/>
                </a:lnTo>
                <a:lnTo>
                  <a:pt x="0" y="56387"/>
                </a:lnTo>
                <a:lnTo>
                  <a:pt x="957071" y="56387"/>
                </a:lnTo>
                <a:lnTo>
                  <a:pt x="95707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92936" y="1089659"/>
            <a:ext cx="2152015" cy="55244"/>
          </a:xfrm>
          <a:custGeom>
            <a:avLst/>
            <a:gdLst/>
            <a:ahLst/>
            <a:cxnLst/>
            <a:rect l="l" t="t" r="r" b="b"/>
            <a:pathLst>
              <a:path w="2152015" h="55244">
                <a:moveTo>
                  <a:pt x="2151888" y="0"/>
                </a:moveTo>
                <a:lnTo>
                  <a:pt x="0" y="0"/>
                </a:lnTo>
                <a:lnTo>
                  <a:pt x="0" y="54863"/>
                </a:lnTo>
                <a:lnTo>
                  <a:pt x="2151888" y="54863"/>
                </a:lnTo>
                <a:lnTo>
                  <a:pt x="2151888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92936" y="947927"/>
            <a:ext cx="3016250" cy="56515"/>
          </a:xfrm>
          <a:custGeom>
            <a:avLst/>
            <a:gdLst/>
            <a:ahLst/>
            <a:cxnLst/>
            <a:rect l="l" t="t" r="r" b="b"/>
            <a:pathLst>
              <a:path w="3016250" h="56515">
                <a:moveTo>
                  <a:pt x="3015996" y="0"/>
                </a:moveTo>
                <a:lnTo>
                  <a:pt x="0" y="0"/>
                </a:lnTo>
                <a:lnTo>
                  <a:pt x="0" y="56387"/>
                </a:lnTo>
                <a:lnTo>
                  <a:pt x="3015996" y="56387"/>
                </a:lnTo>
                <a:lnTo>
                  <a:pt x="301599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2936" y="807719"/>
            <a:ext cx="3493135" cy="56515"/>
          </a:xfrm>
          <a:custGeom>
            <a:avLst/>
            <a:gdLst/>
            <a:ahLst/>
            <a:cxnLst/>
            <a:rect l="l" t="t" r="r" b="b"/>
            <a:pathLst>
              <a:path w="3493135" h="56515">
                <a:moveTo>
                  <a:pt x="3493008" y="0"/>
                </a:moveTo>
                <a:lnTo>
                  <a:pt x="0" y="0"/>
                </a:lnTo>
                <a:lnTo>
                  <a:pt x="0" y="56387"/>
                </a:lnTo>
                <a:lnTo>
                  <a:pt x="3493008" y="56387"/>
                </a:lnTo>
                <a:lnTo>
                  <a:pt x="3493008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15439" y="3482339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0"/>
                </a:moveTo>
                <a:lnTo>
                  <a:pt x="0" y="0"/>
                </a:lnTo>
                <a:lnTo>
                  <a:pt x="0" y="54863"/>
                </a:lnTo>
                <a:lnTo>
                  <a:pt x="35052" y="54863"/>
                </a:lnTo>
                <a:lnTo>
                  <a:pt x="3505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41348" y="3340607"/>
            <a:ext cx="33655" cy="56515"/>
          </a:xfrm>
          <a:custGeom>
            <a:avLst/>
            <a:gdLst/>
            <a:ahLst/>
            <a:cxnLst/>
            <a:rect l="l" t="t" r="r" b="b"/>
            <a:pathLst>
              <a:path w="33655" h="56514">
                <a:moveTo>
                  <a:pt x="33527" y="0"/>
                </a:moveTo>
                <a:lnTo>
                  <a:pt x="0" y="0"/>
                </a:lnTo>
                <a:lnTo>
                  <a:pt x="0" y="56388"/>
                </a:lnTo>
                <a:lnTo>
                  <a:pt x="33527" y="56388"/>
                </a:lnTo>
                <a:lnTo>
                  <a:pt x="33527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2872" y="3200399"/>
            <a:ext cx="131445" cy="56515"/>
          </a:xfrm>
          <a:custGeom>
            <a:avLst/>
            <a:gdLst/>
            <a:ahLst/>
            <a:cxnLst/>
            <a:rect l="l" t="t" r="r" b="b"/>
            <a:pathLst>
              <a:path w="131444" h="56514">
                <a:moveTo>
                  <a:pt x="131063" y="0"/>
                </a:moveTo>
                <a:lnTo>
                  <a:pt x="0" y="0"/>
                </a:lnTo>
                <a:lnTo>
                  <a:pt x="0" y="56387"/>
                </a:lnTo>
                <a:lnTo>
                  <a:pt x="131063" y="56387"/>
                </a:lnTo>
                <a:lnTo>
                  <a:pt x="1310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40407" y="3058667"/>
            <a:ext cx="127000" cy="56515"/>
          </a:xfrm>
          <a:custGeom>
            <a:avLst/>
            <a:gdLst/>
            <a:ahLst/>
            <a:cxnLst/>
            <a:rect l="l" t="t" r="r" b="b"/>
            <a:pathLst>
              <a:path w="127000" h="56514">
                <a:moveTo>
                  <a:pt x="126492" y="0"/>
                </a:moveTo>
                <a:lnTo>
                  <a:pt x="0" y="0"/>
                </a:lnTo>
                <a:lnTo>
                  <a:pt x="0" y="56388"/>
                </a:lnTo>
                <a:lnTo>
                  <a:pt x="126492" y="56388"/>
                </a:lnTo>
                <a:lnTo>
                  <a:pt x="12649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3455" y="2918459"/>
            <a:ext cx="48895" cy="56515"/>
          </a:xfrm>
          <a:custGeom>
            <a:avLst/>
            <a:gdLst/>
            <a:ahLst/>
            <a:cxnLst/>
            <a:rect l="l" t="t" r="r" b="b"/>
            <a:pathLst>
              <a:path w="48894" h="56514">
                <a:moveTo>
                  <a:pt x="48768" y="0"/>
                </a:moveTo>
                <a:lnTo>
                  <a:pt x="0" y="0"/>
                </a:lnTo>
                <a:lnTo>
                  <a:pt x="0" y="56387"/>
                </a:lnTo>
                <a:lnTo>
                  <a:pt x="48768" y="56387"/>
                </a:lnTo>
                <a:lnTo>
                  <a:pt x="48768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4895" y="2778251"/>
            <a:ext cx="76200" cy="56515"/>
          </a:xfrm>
          <a:custGeom>
            <a:avLst/>
            <a:gdLst/>
            <a:ahLst/>
            <a:cxnLst/>
            <a:rect l="l" t="t" r="r" b="b"/>
            <a:pathLst>
              <a:path w="76200" h="56514">
                <a:moveTo>
                  <a:pt x="76200" y="0"/>
                </a:moveTo>
                <a:lnTo>
                  <a:pt x="0" y="0"/>
                </a:lnTo>
                <a:lnTo>
                  <a:pt x="0" y="56387"/>
                </a:lnTo>
                <a:lnTo>
                  <a:pt x="76200" y="56387"/>
                </a:lnTo>
                <a:lnTo>
                  <a:pt x="7620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0032" y="2636519"/>
            <a:ext cx="135890" cy="56515"/>
          </a:xfrm>
          <a:custGeom>
            <a:avLst/>
            <a:gdLst/>
            <a:ahLst/>
            <a:cxnLst/>
            <a:rect l="l" t="t" r="r" b="b"/>
            <a:pathLst>
              <a:path w="135889" h="56514">
                <a:moveTo>
                  <a:pt x="135636" y="0"/>
                </a:moveTo>
                <a:lnTo>
                  <a:pt x="0" y="0"/>
                </a:lnTo>
                <a:lnTo>
                  <a:pt x="0" y="56387"/>
                </a:lnTo>
                <a:lnTo>
                  <a:pt x="135636" y="56387"/>
                </a:lnTo>
                <a:lnTo>
                  <a:pt x="135636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1951" y="2496311"/>
            <a:ext cx="38100" cy="56515"/>
          </a:xfrm>
          <a:custGeom>
            <a:avLst/>
            <a:gdLst/>
            <a:ahLst/>
            <a:cxnLst/>
            <a:rect l="l" t="t" r="r" b="b"/>
            <a:pathLst>
              <a:path w="38100" h="56514">
                <a:moveTo>
                  <a:pt x="38100" y="0"/>
                </a:moveTo>
                <a:lnTo>
                  <a:pt x="0" y="0"/>
                </a:lnTo>
                <a:lnTo>
                  <a:pt x="0" y="56387"/>
                </a:lnTo>
                <a:lnTo>
                  <a:pt x="38100" y="56387"/>
                </a:lnTo>
                <a:lnTo>
                  <a:pt x="3810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7860" y="2356103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80" h="56514">
                <a:moveTo>
                  <a:pt x="80771" y="0"/>
                </a:moveTo>
                <a:lnTo>
                  <a:pt x="0" y="0"/>
                </a:lnTo>
                <a:lnTo>
                  <a:pt x="0" y="56387"/>
                </a:lnTo>
                <a:lnTo>
                  <a:pt x="80771" y="56387"/>
                </a:lnTo>
                <a:lnTo>
                  <a:pt x="80771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151" y="2214371"/>
            <a:ext cx="120650" cy="56515"/>
          </a:xfrm>
          <a:custGeom>
            <a:avLst/>
            <a:gdLst/>
            <a:ahLst/>
            <a:cxnLst/>
            <a:rect l="l" t="t" r="r" b="b"/>
            <a:pathLst>
              <a:path w="120650" h="56514">
                <a:moveTo>
                  <a:pt x="120396" y="0"/>
                </a:moveTo>
                <a:lnTo>
                  <a:pt x="0" y="0"/>
                </a:lnTo>
                <a:lnTo>
                  <a:pt x="0" y="56387"/>
                </a:lnTo>
                <a:lnTo>
                  <a:pt x="120396" y="56387"/>
                </a:lnTo>
                <a:lnTo>
                  <a:pt x="120396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38527" y="2074163"/>
            <a:ext cx="208915" cy="56515"/>
          </a:xfrm>
          <a:custGeom>
            <a:avLst/>
            <a:gdLst/>
            <a:ahLst/>
            <a:cxnLst/>
            <a:rect l="l" t="t" r="r" b="b"/>
            <a:pathLst>
              <a:path w="208914" h="56514">
                <a:moveTo>
                  <a:pt x="208788" y="0"/>
                </a:moveTo>
                <a:lnTo>
                  <a:pt x="0" y="0"/>
                </a:lnTo>
                <a:lnTo>
                  <a:pt x="0" y="56387"/>
                </a:lnTo>
                <a:lnTo>
                  <a:pt x="208788" y="56387"/>
                </a:lnTo>
                <a:lnTo>
                  <a:pt x="208788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21992" y="1933955"/>
            <a:ext cx="106680" cy="56515"/>
          </a:xfrm>
          <a:custGeom>
            <a:avLst/>
            <a:gdLst/>
            <a:ahLst/>
            <a:cxnLst/>
            <a:rect l="l" t="t" r="r" b="b"/>
            <a:pathLst>
              <a:path w="106680" h="56514">
                <a:moveTo>
                  <a:pt x="106680" y="0"/>
                </a:moveTo>
                <a:lnTo>
                  <a:pt x="0" y="0"/>
                </a:lnTo>
                <a:lnTo>
                  <a:pt x="0" y="56387"/>
                </a:lnTo>
                <a:lnTo>
                  <a:pt x="106680" y="56387"/>
                </a:lnTo>
                <a:lnTo>
                  <a:pt x="10668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9592" y="1792223"/>
            <a:ext cx="132715" cy="56515"/>
          </a:xfrm>
          <a:custGeom>
            <a:avLst/>
            <a:gdLst/>
            <a:ahLst/>
            <a:cxnLst/>
            <a:rect l="l" t="t" r="r" b="b"/>
            <a:pathLst>
              <a:path w="132714" h="56514">
                <a:moveTo>
                  <a:pt x="132587" y="0"/>
                </a:moveTo>
                <a:lnTo>
                  <a:pt x="0" y="0"/>
                </a:lnTo>
                <a:lnTo>
                  <a:pt x="0" y="56387"/>
                </a:lnTo>
                <a:lnTo>
                  <a:pt x="132587" y="56387"/>
                </a:lnTo>
                <a:lnTo>
                  <a:pt x="132587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90216" y="1511807"/>
            <a:ext cx="134620" cy="56515"/>
          </a:xfrm>
          <a:custGeom>
            <a:avLst/>
            <a:gdLst/>
            <a:ahLst/>
            <a:cxnLst/>
            <a:rect l="l" t="t" r="r" b="b"/>
            <a:pathLst>
              <a:path w="134619" h="56515">
                <a:moveTo>
                  <a:pt x="134111" y="0"/>
                </a:moveTo>
                <a:lnTo>
                  <a:pt x="0" y="0"/>
                </a:lnTo>
                <a:lnTo>
                  <a:pt x="0" y="56387"/>
                </a:lnTo>
                <a:lnTo>
                  <a:pt x="134111" y="56387"/>
                </a:lnTo>
                <a:lnTo>
                  <a:pt x="134111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64535" y="1370075"/>
            <a:ext cx="24765" cy="56515"/>
          </a:xfrm>
          <a:custGeom>
            <a:avLst/>
            <a:gdLst/>
            <a:ahLst/>
            <a:cxnLst/>
            <a:rect l="l" t="t" r="r" b="b"/>
            <a:pathLst>
              <a:path w="24764" h="56515">
                <a:moveTo>
                  <a:pt x="24383" y="0"/>
                </a:moveTo>
                <a:lnTo>
                  <a:pt x="0" y="0"/>
                </a:lnTo>
                <a:lnTo>
                  <a:pt x="0" y="56387"/>
                </a:lnTo>
                <a:lnTo>
                  <a:pt x="24383" y="56387"/>
                </a:lnTo>
                <a:lnTo>
                  <a:pt x="2438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50007" y="1229867"/>
            <a:ext cx="291465" cy="56515"/>
          </a:xfrm>
          <a:custGeom>
            <a:avLst/>
            <a:gdLst/>
            <a:ahLst/>
            <a:cxnLst/>
            <a:rect l="l" t="t" r="r" b="b"/>
            <a:pathLst>
              <a:path w="291464" h="56515">
                <a:moveTo>
                  <a:pt x="291084" y="0"/>
                </a:moveTo>
                <a:lnTo>
                  <a:pt x="0" y="0"/>
                </a:lnTo>
                <a:lnTo>
                  <a:pt x="0" y="56387"/>
                </a:lnTo>
                <a:lnTo>
                  <a:pt x="291084" y="56387"/>
                </a:lnTo>
                <a:lnTo>
                  <a:pt x="291084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44823" y="1089659"/>
            <a:ext cx="274320" cy="55244"/>
          </a:xfrm>
          <a:custGeom>
            <a:avLst/>
            <a:gdLst/>
            <a:ahLst/>
            <a:cxnLst/>
            <a:rect l="l" t="t" r="r" b="b"/>
            <a:pathLst>
              <a:path w="274320" h="55244">
                <a:moveTo>
                  <a:pt x="274320" y="0"/>
                </a:moveTo>
                <a:lnTo>
                  <a:pt x="0" y="0"/>
                </a:lnTo>
                <a:lnTo>
                  <a:pt x="0" y="54863"/>
                </a:lnTo>
                <a:lnTo>
                  <a:pt x="274320" y="54863"/>
                </a:lnTo>
                <a:lnTo>
                  <a:pt x="27432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08932" y="947927"/>
            <a:ext cx="477520" cy="56515"/>
          </a:xfrm>
          <a:custGeom>
            <a:avLst/>
            <a:gdLst/>
            <a:ahLst/>
            <a:cxnLst/>
            <a:rect l="l" t="t" r="r" b="b"/>
            <a:pathLst>
              <a:path w="477520" h="56515">
                <a:moveTo>
                  <a:pt x="477012" y="0"/>
                </a:moveTo>
                <a:lnTo>
                  <a:pt x="0" y="0"/>
                </a:lnTo>
                <a:lnTo>
                  <a:pt x="0" y="56387"/>
                </a:lnTo>
                <a:lnTo>
                  <a:pt x="477012" y="56387"/>
                </a:lnTo>
                <a:lnTo>
                  <a:pt x="47701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85944" y="807719"/>
            <a:ext cx="662940" cy="56515"/>
          </a:xfrm>
          <a:custGeom>
            <a:avLst/>
            <a:gdLst/>
            <a:ahLst/>
            <a:cxnLst/>
            <a:rect l="l" t="t" r="r" b="b"/>
            <a:pathLst>
              <a:path w="662939" h="56515">
                <a:moveTo>
                  <a:pt x="662939" y="0"/>
                </a:moveTo>
                <a:lnTo>
                  <a:pt x="0" y="0"/>
                </a:lnTo>
                <a:lnTo>
                  <a:pt x="0" y="56387"/>
                </a:lnTo>
                <a:lnTo>
                  <a:pt x="662939" y="56387"/>
                </a:lnTo>
                <a:lnTo>
                  <a:pt x="66293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0492" y="3482339"/>
            <a:ext cx="22860" cy="55244"/>
          </a:xfrm>
          <a:custGeom>
            <a:avLst/>
            <a:gdLst/>
            <a:ahLst/>
            <a:cxnLst/>
            <a:rect l="l" t="t" r="r" b="b"/>
            <a:pathLst>
              <a:path w="22860" h="55245">
                <a:moveTo>
                  <a:pt x="22859" y="0"/>
                </a:moveTo>
                <a:lnTo>
                  <a:pt x="0" y="0"/>
                </a:lnTo>
                <a:lnTo>
                  <a:pt x="0" y="54863"/>
                </a:lnTo>
                <a:lnTo>
                  <a:pt x="22859" y="54863"/>
                </a:lnTo>
                <a:lnTo>
                  <a:pt x="2285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74876" y="3340607"/>
            <a:ext cx="13970" cy="56515"/>
          </a:xfrm>
          <a:custGeom>
            <a:avLst/>
            <a:gdLst/>
            <a:ahLst/>
            <a:cxnLst/>
            <a:rect l="l" t="t" r="r" b="b"/>
            <a:pathLst>
              <a:path w="13969" h="56514">
                <a:moveTo>
                  <a:pt x="13716" y="0"/>
                </a:moveTo>
                <a:lnTo>
                  <a:pt x="0" y="0"/>
                </a:lnTo>
                <a:lnTo>
                  <a:pt x="0" y="56388"/>
                </a:lnTo>
                <a:lnTo>
                  <a:pt x="13716" y="56388"/>
                </a:lnTo>
                <a:lnTo>
                  <a:pt x="1371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73935" y="320039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66900" y="305866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8"/>
                </a:lnTo>
                <a:lnTo>
                  <a:pt x="1524" y="56388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223" y="2918459"/>
            <a:ext cx="18415" cy="56515"/>
          </a:xfrm>
          <a:custGeom>
            <a:avLst/>
            <a:gdLst/>
            <a:ahLst/>
            <a:cxnLst/>
            <a:rect l="l" t="t" r="r" b="b"/>
            <a:pathLst>
              <a:path w="18414" h="56514">
                <a:moveTo>
                  <a:pt x="18287" y="0"/>
                </a:moveTo>
                <a:lnTo>
                  <a:pt x="0" y="0"/>
                </a:lnTo>
                <a:lnTo>
                  <a:pt x="0" y="56387"/>
                </a:lnTo>
                <a:lnTo>
                  <a:pt x="18287" y="56387"/>
                </a:lnTo>
                <a:lnTo>
                  <a:pt x="1828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11095" y="2778251"/>
            <a:ext cx="6350" cy="56515"/>
          </a:xfrm>
          <a:custGeom>
            <a:avLst/>
            <a:gdLst/>
            <a:ahLst/>
            <a:cxnLst/>
            <a:rect l="l" t="t" r="r" b="b"/>
            <a:pathLst>
              <a:path w="6350" h="56514">
                <a:moveTo>
                  <a:pt x="6096" y="0"/>
                </a:moveTo>
                <a:lnTo>
                  <a:pt x="0" y="0"/>
                </a:lnTo>
                <a:lnTo>
                  <a:pt x="0" y="56387"/>
                </a:lnTo>
                <a:lnTo>
                  <a:pt x="6096" y="56387"/>
                </a:lnTo>
                <a:lnTo>
                  <a:pt x="6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15667" y="2636519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8" y="0"/>
                </a:moveTo>
                <a:lnTo>
                  <a:pt x="0" y="0"/>
                </a:lnTo>
                <a:lnTo>
                  <a:pt x="0" y="56387"/>
                </a:lnTo>
                <a:lnTo>
                  <a:pt x="3048" y="56387"/>
                </a:lnTo>
                <a:lnTo>
                  <a:pt x="304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40051" y="2496311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2" y="0"/>
                </a:moveTo>
                <a:lnTo>
                  <a:pt x="0" y="0"/>
                </a:lnTo>
                <a:lnTo>
                  <a:pt x="0" y="56387"/>
                </a:lnTo>
                <a:lnTo>
                  <a:pt x="4572" y="56387"/>
                </a:lnTo>
                <a:lnTo>
                  <a:pt x="457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08632" y="2356103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98548" y="2214371"/>
            <a:ext cx="7620" cy="56515"/>
          </a:xfrm>
          <a:custGeom>
            <a:avLst/>
            <a:gdLst/>
            <a:ahLst/>
            <a:cxnLst/>
            <a:rect l="l" t="t" r="r" b="b"/>
            <a:pathLst>
              <a:path w="7619" h="56514">
                <a:moveTo>
                  <a:pt x="7619" y="0"/>
                </a:moveTo>
                <a:lnTo>
                  <a:pt x="0" y="0"/>
                </a:lnTo>
                <a:lnTo>
                  <a:pt x="0" y="56387"/>
                </a:lnTo>
                <a:lnTo>
                  <a:pt x="7619" y="56387"/>
                </a:lnTo>
                <a:lnTo>
                  <a:pt x="76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47316" y="2074163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28672" y="193395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02179" y="1792223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7" y="0"/>
                </a:moveTo>
                <a:lnTo>
                  <a:pt x="0" y="0"/>
                </a:lnTo>
                <a:lnTo>
                  <a:pt x="0" y="56387"/>
                </a:lnTo>
                <a:lnTo>
                  <a:pt x="3047" y="56387"/>
                </a:lnTo>
                <a:lnTo>
                  <a:pt x="304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83179" y="1652015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7" y="0"/>
                </a:moveTo>
                <a:lnTo>
                  <a:pt x="0" y="0"/>
                </a:lnTo>
                <a:lnTo>
                  <a:pt x="0" y="56387"/>
                </a:lnTo>
                <a:lnTo>
                  <a:pt x="3047" y="56387"/>
                </a:lnTo>
                <a:lnTo>
                  <a:pt x="304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4327" y="151180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88920" y="137007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41092" y="1229867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5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19144" y="1089659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4">
                <a:moveTo>
                  <a:pt x="12191" y="0"/>
                </a:moveTo>
                <a:lnTo>
                  <a:pt x="0" y="0"/>
                </a:lnTo>
                <a:lnTo>
                  <a:pt x="0" y="54863"/>
                </a:lnTo>
                <a:lnTo>
                  <a:pt x="12191" y="54863"/>
                </a:lnTo>
                <a:lnTo>
                  <a:pt x="1219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85944" y="94792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48884" y="80771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73351" y="3482339"/>
            <a:ext cx="1905" cy="55244"/>
          </a:xfrm>
          <a:custGeom>
            <a:avLst/>
            <a:gdLst/>
            <a:ahLst/>
            <a:cxnLst/>
            <a:rect l="l" t="t" r="r" b="b"/>
            <a:pathLst>
              <a:path w="1905" h="55245">
                <a:moveTo>
                  <a:pt x="1524" y="0"/>
                </a:moveTo>
                <a:lnTo>
                  <a:pt x="0" y="0"/>
                </a:lnTo>
                <a:lnTo>
                  <a:pt x="0" y="54863"/>
                </a:lnTo>
                <a:lnTo>
                  <a:pt x="1524" y="54863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88592" y="334060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8"/>
                </a:lnTo>
                <a:lnTo>
                  <a:pt x="1524" y="5638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75460" y="320039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68423" y="3058667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8" y="0"/>
                </a:moveTo>
                <a:lnTo>
                  <a:pt x="0" y="0"/>
                </a:lnTo>
                <a:lnTo>
                  <a:pt x="0" y="56388"/>
                </a:lnTo>
                <a:lnTo>
                  <a:pt x="3048" y="56388"/>
                </a:lnTo>
                <a:lnTo>
                  <a:pt x="30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7192" y="277825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18716" y="263651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44623" y="249631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10155" y="2356103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06167" y="221437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28672" y="193395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586227" y="165201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88920" y="137007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5664" y="122986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831335" y="1089659"/>
            <a:ext cx="1905" cy="55244"/>
          </a:xfrm>
          <a:custGeom>
            <a:avLst/>
            <a:gdLst/>
            <a:ahLst/>
            <a:cxnLst/>
            <a:rect l="l" t="t" r="r" b="b"/>
            <a:pathLst>
              <a:path w="1904" h="55244">
                <a:moveTo>
                  <a:pt x="1524" y="0"/>
                </a:moveTo>
                <a:lnTo>
                  <a:pt x="0" y="0"/>
                </a:lnTo>
                <a:lnTo>
                  <a:pt x="0" y="54863"/>
                </a:lnTo>
                <a:lnTo>
                  <a:pt x="1524" y="54863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85944" y="94792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48884" y="807719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5">
                <a:moveTo>
                  <a:pt x="3048" y="0"/>
                </a:moveTo>
                <a:lnTo>
                  <a:pt x="0" y="0"/>
                </a:lnTo>
                <a:lnTo>
                  <a:pt x="0" y="56387"/>
                </a:lnTo>
                <a:lnTo>
                  <a:pt x="3048" y="56387"/>
                </a:lnTo>
                <a:lnTo>
                  <a:pt x="30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73351" y="3482339"/>
            <a:ext cx="40005" cy="55244"/>
          </a:xfrm>
          <a:custGeom>
            <a:avLst/>
            <a:gdLst/>
            <a:ahLst/>
            <a:cxnLst/>
            <a:rect l="l" t="t" r="r" b="b"/>
            <a:pathLst>
              <a:path w="40005" h="55245">
                <a:moveTo>
                  <a:pt x="39624" y="0"/>
                </a:moveTo>
                <a:lnTo>
                  <a:pt x="0" y="0"/>
                </a:lnTo>
                <a:lnTo>
                  <a:pt x="0" y="54863"/>
                </a:lnTo>
                <a:lnTo>
                  <a:pt x="39624" y="54863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88592" y="3340607"/>
            <a:ext cx="27940" cy="56515"/>
          </a:xfrm>
          <a:custGeom>
            <a:avLst/>
            <a:gdLst/>
            <a:ahLst/>
            <a:cxnLst/>
            <a:rect l="l" t="t" r="r" b="b"/>
            <a:pathLst>
              <a:path w="27939" h="56514">
                <a:moveTo>
                  <a:pt x="27431" y="0"/>
                </a:moveTo>
                <a:lnTo>
                  <a:pt x="0" y="0"/>
                </a:lnTo>
                <a:lnTo>
                  <a:pt x="0" y="56388"/>
                </a:lnTo>
                <a:lnTo>
                  <a:pt x="27431" y="56388"/>
                </a:lnTo>
                <a:lnTo>
                  <a:pt x="2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75460" y="3200399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71472" y="3058667"/>
            <a:ext cx="22860" cy="56515"/>
          </a:xfrm>
          <a:custGeom>
            <a:avLst/>
            <a:gdLst/>
            <a:ahLst/>
            <a:cxnLst/>
            <a:rect l="l" t="t" r="r" b="b"/>
            <a:pathLst>
              <a:path w="22860" h="56514">
                <a:moveTo>
                  <a:pt x="22859" y="0"/>
                </a:moveTo>
                <a:lnTo>
                  <a:pt x="0" y="0"/>
                </a:lnTo>
                <a:lnTo>
                  <a:pt x="0" y="56388"/>
                </a:lnTo>
                <a:lnTo>
                  <a:pt x="22859" y="56388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10511" y="2918459"/>
            <a:ext cx="108585" cy="56515"/>
          </a:xfrm>
          <a:custGeom>
            <a:avLst/>
            <a:gdLst/>
            <a:ahLst/>
            <a:cxnLst/>
            <a:rect l="l" t="t" r="r" b="b"/>
            <a:pathLst>
              <a:path w="108585" h="56514">
                <a:moveTo>
                  <a:pt x="108204" y="0"/>
                </a:moveTo>
                <a:lnTo>
                  <a:pt x="0" y="0"/>
                </a:lnTo>
                <a:lnTo>
                  <a:pt x="0" y="56387"/>
                </a:lnTo>
                <a:lnTo>
                  <a:pt x="108204" y="56387"/>
                </a:lnTo>
                <a:lnTo>
                  <a:pt x="108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17192" y="2778251"/>
            <a:ext cx="47625" cy="56515"/>
          </a:xfrm>
          <a:custGeom>
            <a:avLst/>
            <a:gdLst/>
            <a:ahLst/>
            <a:cxnLst/>
            <a:rect l="l" t="t" r="r" b="b"/>
            <a:pathLst>
              <a:path w="47625" h="56514">
                <a:moveTo>
                  <a:pt x="47243" y="0"/>
                </a:moveTo>
                <a:lnTo>
                  <a:pt x="0" y="0"/>
                </a:lnTo>
                <a:lnTo>
                  <a:pt x="0" y="56387"/>
                </a:lnTo>
                <a:lnTo>
                  <a:pt x="47243" y="56387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0239" y="2636519"/>
            <a:ext cx="55244" cy="56515"/>
          </a:xfrm>
          <a:custGeom>
            <a:avLst/>
            <a:gdLst/>
            <a:ahLst/>
            <a:cxnLst/>
            <a:rect l="l" t="t" r="r" b="b"/>
            <a:pathLst>
              <a:path w="55244" h="56514">
                <a:moveTo>
                  <a:pt x="54864" y="0"/>
                </a:moveTo>
                <a:lnTo>
                  <a:pt x="0" y="0"/>
                </a:lnTo>
                <a:lnTo>
                  <a:pt x="0" y="56387"/>
                </a:lnTo>
                <a:lnTo>
                  <a:pt x="54864" y="56387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46148" y="2496311"/>
            <a:ext cx="41275" cy="56515"/>
          </a:xfrm>
          <a:custGeom>
            <a:avLst/>
            <a:gdLst/>
            <a:ahLst/>
            <a:cxnLst/>
            <a:rect l="l" t="t" r="r" b="b"/>
            <a:pathLst>
              <a:path w="41275" h="56514">
                <a:moveTo>
                  <a:pt x="41147" y="0"/>
                </a:moveTo>
                <a:lnTo>
                  <a:pt x="0" y="0"/>
                </a:lnTo>
                <a:lnTo>
                  <a:pt x="0" y="56387"/>
                </a:lnTo>
                <a:lnTo>
                  <a:pt x="41147" y="56387"/>
                </a:lnTo>
                <a:lnTo>
                  <a:pt x="41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10155" y="2356103"/>
            <a:ext cx="32384" cy="56515"/>
          </a:xfrm>
          <a:custGeom>
            <a:avLst/>
            <a:gdLst/>
            <a:ahLst/>
            <a:cxnLst/>
            <a:rect l="l" t="t" r="r" b="b"/>
            <a:pathLst>
              <a:path w="32385" h="56514">
                <a:moveTo>
                  <a:pt x="32004" y="0"/>
                </a:moveTo>
                <a:lnTo>
                  <a:pt x="0" y="0"/>
                </a:lnTo>
                <a:lnTo>
                  <a:pt x="0" y="56387"/>
                </a:lnTo>
                <a:lnTo>
                  <a:pt x="32004" y="56387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7692" y="2214371"/>
            <a:ext cx="172720" cy="56515"/>
          </a:xfrm>
          <a:custGeom>
            <a:avLst/>
            <a:gdLst/>
            <a:ahLst/>
            <a:cxnLst/>
            <a:rect l="l" t="t" r="r" b="b"/>
            <a:pathLst>
              <a:path w="172719" h="56514">
                <a:moveTo>
                  <a:pt x="172212" y="0"/>
                </a:moveTo>
                <a:lnTo>
                  <a:pt x="0" y="0"/>
                </a:lnTo>
                <a:lnTo>
                  <a:pt x="0" y="56387"/>
                </a:lnTo>
                <a:lnTo>
                  <a:pt x="172212" y="56387"/>
                </a:lnTo>
                <a:lnTo>
                  <a:pt x="172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151888" y="2074163"/>
            <a:ext cx="224154" cy="56515"/>
          </a:xfrm>
          <a:custGeom>
            <a:avLst/>
            <a:gdLst/>
            <a:ahLst/>
            <a:cxnLst/>
            <a:rect l="l" t="t" r="r" b="b"/>
            <a:pathLst>
              <a:path w="224155" h="56514">
                <a:moveTo>
                  <a:pt x="224028" y="0"/>
                </a:moveTo>
                <a:lnTo>
                  <a:pt x="0" y="0"/>
                </a:lnTo>
                <a:lnTo>
                  <a:pt x="0" y="56387"/>
                </a:lnTo>
                <a:lnTo>
                  <a:pt x="224028" y="56387"/>
                </a:lnTo>
                <a:lnTo>
                  <a:pt x="2240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30195" y="1933955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88392" y="0"/>
                </a:moveTo>
                <a:lnTo>
                  <a:pt x="0" y="0"/>
                </a:lnTo>
                <a:lnTo>
                  <a:pt x="0" y="56387"/>
                </a:lnTo>
                <a:lnTo>
                  <a:pt x="88392" y="56387"/>
                </a:lnTo>
                <a:lnTo>
                  <a:pt x="88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05227" y="1792223"/>
            <a:ext cx="295910" cy="56515"/>
          </a:xfrm>
          <a:custGeom>
            <a:avLst/>
            <a:gdLst/>
            <a:ahLst/>
            <a:cxnLst/>
            <a:rect l="l" t="t" r="r" b="b"/>
            <a:pathLst>
              <a:path w="295910" h="56514">
                <a:moveTo>
                  <a:pt x="295656" y="0"/>
                </a:moveTo>
                <a:lnTo>
                  <a:pt x="0" y="0"/>
                </a:lnTo>
                <a:lnTo>
                  <a:pt x="0" y="56387"/>
                </a:lnTo>
                <a:lnTo>
                  <a:pt x="295656" y="56387"/>
                </a:lnTo>
                <a:lnTo>
                  <a:pt x="295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25851" y="1511807"/>
            <a:ext cx="120650" cy="56515"/>
          </a:xfrm>
          <a:custGeom>
            <a:avLst/>
            <a:gdLst/>
            <a:ahLst/>
            <a:cxnLst/>
            <a:rect l="l" t="t" r="r" b="b"/>
            <a:pathLst>
              <a:path w="120650" h="56515">
                <a:moveTo>
                  <a:pt x="120396" y="0"/>
                </a:moveTo>
                <a:lnTo>
                  <a:pt x="0" y="0"/>
                </a:lnTo>
                <a:lnTo>
                  <a:pt x="0" y="56387"/>
                </a:lnTo>
                <a:lnTo>
                  <a:pt x="120396" y="56387"/>
                </a:lnTo>
                <a:lnTo>
                  <a:pt x="120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90444" y="1370075"/>
            <a:ext cx="111760" cy="56515"/>
          </a:xfrm>
          <a:custGeom>
            <a:avLst/>
            <a:gdLst/>
            <a:ahLst/>
            <a:cxnLst/>
            <a:rect l="l" t="t" r="r" b="b"/>
            <a:pathLst>
              <a:path w="111760" h="56515">
                <a:moveTo>
                  <a:pt x="111251" y="0"/>
                </a:moveTo>
                <a:lnTo>
                  <a:pt x="0" y="0"/>
                </a:lnTo>
                <a:lnTo>
                  <a:pt x="0" y="56387"/>
                </a:lnTo>
                <a:lnTo>
                  <a:pt x="111251" y="56387"/>
                </a:lnTo>
                <a:lnTo>
                  <a:pt x="111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47188" y="1229867"/>
            <a:ext cx="279400" cy="56515"/>
          </a:xfrm>
          <a:custGeom>
            <a:avLst/>
            <a:gdLst/>
            <a:ahLst/>
            <a:cxnLst/>
            <a:rect l="l" t="t" r="r" b="b"/>
            <a:pathLst>
              <a:path w="279400" h="56515">
                <a:moveTo>
                  <a:pt x="278892" y="0"/>
                </a:moveTo>
                <a:lnTo>
                  <a:pt x="0" y="0"/>
                </a:lnTo>
                <a:lnTo>
                  <a:pt x="0" y="56387"/>
                </a:lnTo>
                <a:lnTo>
                  <a:pt x="278892" y="5638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32859" y="1089659"/>
            <a:ext cx="704215" cy="55244"/>
          </a:xfrm>
          <a:custGeom>
            <a:avLst/>
            <a:gdLst/>
            <a:ahLst/>
            <a:cxnLst/>
            <a:rect l="l" t="t" r="r" b="b"/>
            <a:pathLst>
              <a:path w="704214" h="55244">
                <a:moveTo>
                  <a:pt x="704088" y="0"/>
                </a:moveTo>
                <a:lnTo>
                  <a:pt x="0" y="0"/>
                </a:lnTo>
                <a:lnTo>
                  <a:pt x="0" y="54863"/>
                </a:lnTo>
                <a:lnTo>
                  <a:pt x="704088" y="54863"/>
                </a:lnTo>
                <a:lnTo>
                  <a:pt x="704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87467" y="947927"/>
            <a:ext cx="725805" cy="56515"/>
          </a:xfrm>
          <a:custGeom>
            <a:avLst/>
            <a:gdLst/>
            <a:ahLst/>
            <a:cxnLst/>
            <a:rect l="l" t="t" r="r" b="b"/>
            <a:pathLst>
              <a:path w="725804" h="56515">
                <a:moveTo>
                  <a:pt x="725424" y="0"/>
                </a:moveTo>
                <a:lnTo>
                  <a:pt x="0" y="0"/>
                </a:lnTo>
                <a:lnTo>
                  <a:pt x="0" y="56387"/>
                </a:lnTo>
                <a:lnTo>
                  <a:pt x="725424" y="56387"/>
                </a:lnTo>
                <a:lnTo>
                  <a:pt x="725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51932" y="807719"/>
            <a:ext cx="239395" cy="56515"/>
          </a:xfrm>
          <a:custGeom>
            <a:avLst/>
            <a:gdLst/>
            <a:ahLst/>
            <a:cxnLst/>
            <a:rect l="l" t="t" r="r" b="b"/>
            <a:pathLst>
              <a:path w="239395" h="56515">
                <a:moveTo>
                  <a:pt x="239267" y="0"/>
                </a:moveTo>
                <a:lnTo>
                  <a:pt x="0" y="0"/>
                </a:lnTo>
                <a:lnTo>
                  <a:pt x="0" y="56387"/>
                </a:lnTo>
                <a:lnTo>
                  <a:pt x="239267" y="56387"/>
                </a:lnTo>
                <a:lnTo>
                  <a:pt x="2392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92936" y="765047"/>
            <a:ext cx="0" cy="2814955"/>
          </a:xfrm>
          <a:custGeom>
            <a:avLst/>
            <a:gdLst/>
            <a:ahLst/>
            <a:cxnLst/>
            <a:rect l="l" t="t" r="r" b="b"/>
            <a:pathLst>
              <a:path h="2814954">
                <a:moveTo>
                  <a:pt x="0" y="281482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343025" y="3638194"/>
            <a:ext cx="539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915027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2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500243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4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085459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6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670929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8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230491" y="3638194"/>
            <a:ext cx="178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4816088" y="3638194"/>
            <a:ext cx="178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2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5293867" y="3638194"/>
            <a:ext cx="870585" cy="361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95"/>
              </a:spcBef>
              <a:tabLst>
                <a:tab pos="704850" algn="l"/>
              </a:tabLst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4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	</a:t>
            </a: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6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700" spc="5" dirty="0">
                <a:latin typeface="Microsoft Sans Serif"/>
                <a:cs typeface="Microsoft Sans Serif"/>
              </a:rPr>
              <a:t>(Triệu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sản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15" dirty="0">
                <a:latin typeface="Microsoft Sans Serif"/>
                <a:cs typeface="Microsoft Sans Serif"/>
              </a:rPr>
              <a:t>phẩm)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02768" y="164083"/>
            <a:ext cx="4766310" cy="3397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1377950">
              <a:lnSpc>
                <a:spcPct val="100000"/>
              </a:lnSpc>
            </a:pP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R="3747135" algn="r">
              <a:lnSpc>
                <a:spcPct val="100000"/>
              </a:lnSpc>
              <a:spcBef>
                <a:spcPts val="5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Cửa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Đời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Sống</a:t>
            </a:r>
            <a:endParaRPr sz="600">
              <a:latin typeface="Microsoft Sans Serif"/>
              <a:cs typeface="Microsoft Sans Serif"/>
            </a:endParaRPr>
          </a:p>
          <a:p>
            <a:pPr marL="694055">
              <a:lnSpc>
                <a:spcPct val="100000"/>
              </a:lnSpc>
              <a:spcBef>
                <a:spcPts val="385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Làm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ẹp</a:t>
            </a:r>
            <a:endParaRPr sz="600">
              <a:latin typeface="Microsoft Sans Serif"/>
              <a:cs typeface="Microsoft Sans Serif"/>
            </a:endParaRPr>
          </a:p>
          <a:p>
            <a:pPr marL="207010" marR="3745229" indent="298450" algn="r">
              <a:lnSpc>
                <a:spcPts val="111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ờ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an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Nữ 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Bách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Hoá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</a:t>
            </a:r>
            <a:r>
              <a:rPr sz="600" spc="-1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Phụ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Kiện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Trang</a:t>
            </a:r>
            <a:endParaRPr sz="600">
              <a:latin typeface="Microsoft Sans Serif"/>
              <a:cs typeface="Microsoft Sans Serif"/>
            </a:endParaRPr>
          </a:p>
          <a:p>
            <a:pPr marR="3747770" algn="r">
              <a:lnSpc>
                <a:spcPct val="100000"/>
              </a:lnSpc>
              <a:spcBef>
                <a:spcPts val="285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Điện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Thoại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Bảng</a:t>
            </a:r>
            <a:endParaRPr sz="600">
              <a:latin typeface="Microsoft Sans Serif"/>
              <a:cs typeface="Microsoft Sans Serif"/>
            </a:endParaRPr>
          </a:p>
          <a:p>
            <a:pPr marL="442595" marR="3745865" indent="-38100" algn="r">
              <a:lnSpc>
                <a:spcPct val="154000"/>
              </a:lnSpc>
            </a:pP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òn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 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hờ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  <a:p>
            <a:pPr marL="713105" marR="3746500" indent="-33020" algn="r">
              <a:lnSpc>
                <a:spcPct val="154000"/>
              </a:lnSpc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ức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oẻ 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ẹ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é</a:t>
            </a:r>
            <a:endParaRPr sz="600">
              <a:latin typeface="Microsoft Sans Serif"/>
              <a:cs typeface="Microsoft Sans Serif"/>
            </a:endParaRPr>
          </a:p>
          <a:p>
            <a:pPr marL="297815" marR="3746500" indent="24765" algn="r">
              <a:lnSpc>
                <a:spcPct val="153900"/>
              </a:lnSpc>
            </a:pP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Thể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Thao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Du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Lịch </a:t>
            </a:r>
            <a:r>
              <a:rPr sz="600" spc="-1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óc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hú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Thời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Trang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Trẻ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Em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Tô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 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Xe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endParaRPr sz="600">
              <a:latin typeface="Microsoft Sans Serif"/>
              <a:cs typeface="Microsoft Sans Serif"/>
            </a:endParaRPr>
          </a:p>
          <a:p>
            <a:pPr marL="473709" marR="3745865" indent="255270" algn="r">
              <a:lnSpc>
                <a:spcPct val="154000"/>
              </a:lnSpc>
            </a:pP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hơ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 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Giày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Dép 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Nữ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ụn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 </a:t>
            </a: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hưa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â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loại 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Giày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Dép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Nam</a:t>
            </a:r>
            <a:endParaRPr sz="600">
              <a:latin typeface="Microsoft Sans Serif"/>
              <a:cs typeface="Microsoft Sans Serif"/>
            </a:endParaRPr>
          </a:p>
          <a:p>
            <a:pPr marL="691515">
              <a:lnSpc>
                <a:spcPct val="100000"/>
              </a:lnSpc>
              <a:spcBef>
                <a:spcPts val="39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ú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í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ữ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2426207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4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2491485" y="3868013"/>
            <a:ext cx="3295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shopee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2897123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4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2962401" y="3868013"/>
            <a:ext cx="2940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l</a:t>
            </a:r>
            <a:r>
              <a:rPr sz="700" spc="-10" dirty="0">
                <a:latin typeface="Microsoft Sans Serif"/>
                <a:cs typeface="Microsoft Sans Serif"/>
              </a:rPr>
              <a:t>az</a:t>
            </a:r>
            <a:r>
              <a:rPr sz="700" dirty="0">
                <a:latin typeface="Microsoft Sans Serif"/>
                <a:cs typeface="Microsoft Sans Serif"/>
              </a:rPr>
              <a:t>a</a:t>
            </a:r>
            <a:r>
              <a:rPr sz="700" spc="40" dirty="0">
                <a:latin typeface="Microsoft Sans Serif"/>
                <a:cs typeface="Microsoft Sans Serif"/>
              </a:rPr>
              <a:t>d</a:t>
            </a:r>
            <a:r>
              <a:rPr sz="700" spc="-5" dirty="0">
                <a:latin typeface="Microsoft Sans Serif"/>
                <a:cs typeface="Microsoft Sans Serif"/>
              </a:rPr>
              <a:t>a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331464" y="391515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3339" y="0"/>
                </a:moveTo>
                <a:lnTo>
                  <a:pt x="0" y="0"/>
                </a:lnTo>
                <a:lnTo>
                  <a:pt x="0" y="53340"/>
                </a:lnTo>
                <a:lnTo>
                  <a:pt x="53339" y="53340"/>
                </a:lnTo>
                <a:lnTo>
                  <a:pt x="5333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3395853" y="3868013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0" dirty="0">
                <a:latin typeface="Microsoft Sans Serif"/>
                <a:cs typeface="Microsoft Sans Serif"/>
              </a:rPr>
              <a:t>t</a:t>
            </a:r>
            <a:r>
              <a:rPr sz="700" spc="15" dirty="0">
                <a:latin typeface="Microsoft Sans Serif"/>
                <a:cs typeface="Microsoft Sans Serif"/>
              </a:rPr>
              <a:t>i</a:t>
            </a:r>
            <a:r>
              <a:rPr sz="700" spc="5" dirty="0">
                <a:latin typeface="Microsoft Sans Serif"/>
                <a:cs typeface="Microsoft Sans Serif"/>
              </a:rPr>
              <a:t>k</a:t>
            </a:r>
            <a:r>
              <a:rPr sz="700" spc="15" dirty="0">
                <a:latin typeface="Microsoft Sans Serif"/>
                <a:cs typeface="Microsoft Sans Serif"/>
              </a:rPr>
              <a:t>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621023" y="391515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3339" y="0"/>
                </a:moveTo>
                <a:lnTo>
                  <a:pt x="0" y="0"/>
                </a:lnTo>
                <a:lnTo>
                  <a:pt x="0" y="53340"/>
                </a:lnTo>
                <a:lnTo>
                  <a:pt x="53339" y="53340"/>
                </a:lnTo>
                <a:lnTo>
                  <a:pt x="5333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3685794" y="3868013"/>
            <a:ext cx="2800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Microsoft Sans Serif"/>
                <a:cs typeface="Microsoft Sans Serif"/>
              </a:rPr>
              <a:t>s</a:t>
            </a:r>
            <a:r>
              <a:rPr sz="700" dirty="0">
                <a:latin typeface="Microsoft Sans Serif"/>
                <a:cs typeface="Microsoft Sans Serif"/>
              </a:rPr>
              <a:t>e</a:t>
            </a:r>
            <a:r>
              <a:rPr sz="700" spc="25" dirty="0">
                <a:latin typeface="Microsoft Sans Serif"/>
                <a:cs typeface="Microsoft Sans Serif"/>
              </a:rPr>
              <a:t>n</a:t>
            </a:r>
            <a:r>
              <a:rPr sz="700" spc="40" dirty="0">
                <a:latin typeface="Microsoft Sans Serif"/>
                <a:cs typeface="Microsoft Sans Serif"/>
              </a:rPr>
              <a:t>d</a:t>
            </a:r>
            <a:r>
              <a:rPr sz="700" spc="25" dirty="0">
                <a:latin typeface="Microsoft Sans Serif"/>
                <a:cs typeface="Microsoft Sans Serif"/>
              </a:rPr>
              <a:t>o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4041647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4106926" y="3868013"/>
            <a:ext cx="2578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5" dirty="0">
                <a:latin typeface="Microsoft Sans Serif"/>
                <a:cs typeface="Microsoft Sans Serif"/>
              </a:rPr>
              <a:t>tiktok</a:t>
            </a:r>
            <a:endParaRPr sz="700">
              <a:latin typeface="Microsoft Sans Serif"/>
              <a:cs typeface="Microsoft Sans Serif"/>
            </a:endParaRPr>
          </a:p>
        </p:txBody>
      </p:sp>
      <p:pic>
        <p:nvPicPr>
          <p:cNvPr id="155" name="object 1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71053"/>
            <a:ext cx="618744" cy="124602"/>
          </a:xfrm>
          <a:prstGeom prst="rect">
            <a:avLst/>
          </a:prstGeom>
        </p:spPr>
      </p:pic>
      <p:sp>
        <p:nvSpPr>
          <p:cNvPr id="156" name="object 156"/>
          <p:cNvSpPr txBox="1"/>
          <p:nvPr/>
        </p:nvSpPr>
        <p:spPr>
          <a:xfrm>
            <a:off x="6075934" y="407558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A5F27"/>
                </a:solidFill>
                <a:latin typeface="Arial"/>
                <a:cs typeface="Arial"/>
              </a:rPr>
              <a:t>13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57" name="object 1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158" name="object 158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6481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34585" y="171068"/>
            <a:ext cx="159575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650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14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636" y="437387"/>
            <a:ext cx="2723515" cy="1722120"/>
            <a:chOff x="516636" y="437387"/>
            <a:chExt cx="2723515" cy="1722120"/>
          </a:xfrm>
        </p:grpSpPr>
        <p:sp>
          <p:nvSpPr>
            <p:cNvPr id="7" name="object 7"/>
            <p:cNvSpPr/>
            <p:nvPr/>
          </p:nvSpPr>
          <p:spPr>
            <a:xfrm>
              <a:off x="516636" y="437387"/>
              <a:ext cx="2723515" cy="1722120"/>
            </a:xfrm>
            <a:custGeom>
              <a:avLst/>
              <a:gdLst/>
              <a:ahLst/>
              <a:cxnLst/>
              <a:rect l="l" t="t" r="r" b="b"/>
              <a:pathLst>
                <a:path w="2723515" h="1722120">
                  <a:moveTo>
                    <a:pt x="2723388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23388" y="1722120"/>
                  </a:lnTo>
                  <a:lnTo>
                    <a:pt x="27233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85871" y="84581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0"/>
                  </a:moveTo>
                  <a:lnTo>
                    <a:pt x="0" y="107899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7528" y="915923"/>
              <a:ext cx="655320" cy="939165"/>
            </a:xfrm>
            <a:custGeom>
              <a:avLst/>
              <a:gdLst/>
              <a:ahLst/>
              <a:cxnLst/>
              <a:rect l="l" t="t" r="r" b="b"/>
              <a:pathLst>
                <a:path w="655319" h="939164">
                  <a:moveTo>
                    <a:pt x="205740" y="862584"/>
                  </a:moveTo>
                  <a:lnTo>
                    <a:pt x="0" y="862584"/>
                  </a:lnTo>
                  <a:lnTo>
                    <a:pt x="0" y="938784"/>
                  </a:lnTo>
                  <a:lnTo>
                    <a:pt x="205740" y="938784"/>
                  </a:lnTo>
                  <a:lnTo>
                    <a:pt x="205740" y="862584"/>
                  </a:lnTo>
                  <a:close/>
                </a:path>
                <a:path w="655319" h="939164">
                  <a:moveTo>
                    <a:pt x="228600" y="646176"/>
                  </a:moveTo>
                  <a:lnTo>
                    <a:pt x="0" y="646176"/>
                  </a:lnTo>
                  <a:lnTo>
                    <a:pt x="0" y="723900"/>
                  </a:lnTo>
                  <a:lnTo>
                    <a:pt x="228600" y="723900"/>
                  </a:lnTo>
                  <a:lnTo>
                    <a:pt x="228600" y="646176"/>
                  </a:lnTo>
                  <a:close/>
                </a:path>
                <a:path w="655319" h="939164">
                  <a:moveTo>
                    <a:pt x="440436" y="431292"/>
                  </a:moveTo>
                  <a:lnTo>
                    <a:pt x="0" y="431292"/>
                  </a:lnTo>
                  <a:lnTo>
                    <a:pt x="0" y="507492"/>
                  </a:lnTo>
                  <a:lnTo>
                    <a:pt x="440436" y="507492"/>
                  </a:lnTo>
                  <a:lnTo>
                    <a:pt x="440436" y="431292"/>
                  </a:lnTo>
                  <a:close/>
                </a:path>
                <a:path w="655319" h="939164">
                  <a:moveTo>
                    <a:pt x="446532" y="214884"/>
                  </a:moveTo>
                  <a:lnTo>
                    <a:pt x="0" y="214884"/>
                  </a:lnTo>
                  <a:lnTo>
                    <a:pt x="0" y="292608"/>
                  </a:lnTo>
                  <a:lnTo>
                    <a:pt x="446532" y="292608"/>
                  </a:lnTo>
                  <a:lnTo>
                    <a:pt x="446532" y="214884"/>
                  </a:lnTo>
                  <a:close/>
                </a:path>
                <a:path w="655319" h="939164">
                  <a:moveTo>
                    <a:pt x="655320" y="0"/>
                  </a:moveTo>
                  <a:lnTo>
                    <a:pt x="0" y="0"/>
                  </a:lnTo>
                  <a:lnTo>
                    <a:pt x="0" y="76212"/>
                  </a:lnTo>
                  <a:lnTo>
                    <a:pt x="655320" y="76212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7527" y="84581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107899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25269" y="1971293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7635" y="1971293"/>
            <a:ext cx="250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0,00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874" y="1924303"/>
            <a:ext cx="338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Microsoft Sans Serif"/>
                <a:cs typeface="Microsoft Sans Serif"/>
              </a:rPr>
              <a:t>(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đồn</a:t>
            </a:r>
            <a:r>
              <a:rPr sz="600" spc="-20" dirty="0">
                <a:latin typeface="Microsoft Sans Serif"/>
                <a:cs typeface="Microsoft Sans Serif"/>
              </a:rPr>
              <a:t>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801" y="510641"/>
            <a:ext cx="2074545" cy="13639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32080" algn="ctr">
              <a:lnSpc>
                <a:spcPct val="100000"/>
              </a:lnSpc>
              <a:spcBef>
                <a:spcPts val="229"/>
              </a:spcBef>
            </a:pP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Top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5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FA5F27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cao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FA5F27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  <a:p>
            <a:pPr marL="132715" algn="ctr">
              <a:lnSpc>
                <a:spcPct val="100000"/>
              </a:lnSpc>
              <a:spcBef>
                <a:spcPts val="130"/>
              </a:spcBef>
            </a:pPr>
            <a:r>
              <a:rPr sz="800" b="1" spc="45" dirty="0">
                <a:solidFill>
                  <a:srgbClr val="FA5F27"/>
                </a:solidFill>
                <a:latin typeface="Arial"/>
                <a:cs typeface="Arial"/>
              </a:rPr>
              <a:t>trên</a:t>
            </a:r>
            <a:r>
              <a:rPr sz="800" b="1" spc="-5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Shopee</a:t>
            </a:r>
            <a:endParaRPr sz="800">
              <a:latin typeface="Arial"/>
              <a:cs typeface="Arial"/>
            </a:endParaRPr>
          </a:p>
          <a:p>
            <a:pPr marL="417195">
              <a:lnSpc>
                <a:spcPct val="100000"/>
              </a:lnSpc>
              <a:spcBef>
                <a:spcPts val="840"/>
              </a:spcBef>
              <a:tabLst>
                <a:tab pos="1531620" algn="l"/>
              </a:tabLst>
            </a:pPr>
            <a:r>
              <a:rPr sz="900" spc="-44" baseline="4629" dirty="0">
                <a:latin typeface="Microsoft Sans Serif"/>
                <a:cs typeface="Microsoft Sans Serif"/>
              </a:rPr>
              <a:t>Sắc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Đẹp	</a:t>
            </a:r>
            <a:r>
              <a:rPr sz="600" spc="5" dirty="0">
                <a:latin typeface="Microsoft Sans Serif"/>
                <a:cs typeface="Microsoft Sans Serif"/>
              </a:rPr>
              <a:t>10,670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322705" algn="l"/>
              </a:tabLst>
            </a:pPr>
            <a:r>
              <a:rPr sz="900" spc="22" baseline="4629" dirty="0">
                <a:latin typeface="Microsoft Sans Serif"/>
                <a:cs typeface="Microsoft Sans Serif"/>
              </a:rPr>
              <a:t>Nhà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22" baseline="4629" dirty="0">
                <a:latin typeface="Microsoft Sans Serif"/>
                <a:cs typeface="Microsoft Sans Serif"/>
              </a:rPr>
              <a:t>cửa</a:t>
            </a:r>
            <a:r>
              <a:rPr sz="900" spc="7" baseline="4629" dirty="0"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latin typeface="Microsoft Sans Serif"/>
                <a:cs typeface="Microsoft Sans Serif"/>
              </a:rPr>
              <a:t>&amp;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Đời </a:t>
            </a:r>
            <a:r>
              <a:rPr sz="900" spc="7" baseline="4629" dirty="0">
                <a:latin typeface="Microsoft Sans Serif"/>
                <a:cs typeface="Microsoft Sans Serif"/>
              </a:rPr>
              <a:t>sống	</a:t>
            </a:r>
            <a:r>
              <a:rPr sz="600" spc="5" dirty="0">
                <a:latin typeface="Microsoft Sans Serif"/>
                <a:cs typeface="Microsoft Sans Serif"/>
              </a:rPr>
              <a:t>7,274</a:t>
            </a:r>
            <a:endParaRPr sz="600">
              <a:latin typeface="Microsoft Sans Serif"/>
              <a:cs typeface="Microsoft Sans Serif"/>
            </a:endParaRPr>
          </a:p>
          <a:p>
            <a:pPr marL="403860" marR="553720" indent="-207645">
              <a:lnSpc>
                <a:spcPts val="1700"/>
              </a:lnSpc>
              <a:spcBef>
                <a:spcPts val="215"/>
              </a:spcBef>
              <a:tabLst>
                <a:tab pos="1104900" algn="l"/>
                <a:tab pos="1316355" algn="l"/>
              </a:tabLst>
            </a:pPr>
            <a:r>
              <a:rPr sz="900" spc="-60" baseline="4629" dirty="0">
                <a:latin typeface="Microsoft Sans Serif"/>
                <a:cs typeface="Microsoft Sans Serif"/>
              </a:rPr>
              <a:t>T</a:t>
            </a:r>
            <a:r>
              <a:rPr sz="900" spc="44" baseline="4629" dirty="0">
                <a:latin typeface="Microsoft Sans Serif"/>
                <a:cs typeface="Microsoft Sans Serif"/>
              </a:rPr>
              <a:t>hờ</a:t>
            </a:r>
            <a:r>
              <a:rPr sz="900" spc="15" baseline="4629" dirty="0">
                <a:latin typeface="Microsoft Sans Serif"/>
                <a:cs typeface="Microsoft Sans Serif"/>
              </a:rPr>
              <a:t>i</a:t>
            </a:r>
            <a:r>
              <a:rPr sz="900" spc="-37" baseline="4629" dirty="0">
                <a:latin typeface="Microsoft Sans Serif"/>
                <a:cs typeface="Microsoft Sans Serif"/>
              </a:rPr>
              <a:t> </a:t>
            </a:r>
            <a:r>
              <a:rPr sz="900" spc="-60" baseline="4629" dirty="0">
                <a:latin typeface="Microsoft Sans Serif"/>
                <a:cs typeface="Microsoft Sans Serif"/>
              </a:rPr>
              <a:t>T</a:t>
            </a:r>
            <a:r>
              <a:rPr sz="900" spc="52" baseline="4629" dirty="0">
                <a:latin typeface="Microsoft Sans Serif"/>
                <a:cs typeface="Microsoft Sans Serif"/>
              </a:rPr>
              <a:t>r</a:t>
            </a:r>
            <a:r>
              <a:rPr sz="900" spc="-7" baseline="4629" dirty="0">
                <a:latin typeface="Microsoft Sans Serif"/>
                <a:cs typeface="Microsoft Sans Serif"/>
              </a:rPr>
              <a:t>a</a:t>
            </a:r>
            <a:r>
              <a:rPr sz="900" spc="44" baseline="4629" dirty="0">
                <a:latin typeface="Microsoft Sans Serif"/>
                <a:cs typeface="Microsoft Sans Serif"/>
              </a:rPr>
              <a:t>n</a:t>
            </a:r>
            <a:r>
              <a:rPr sz="900" spc="-15" baseline="4629" dirty="0">
                <a:latin typeface="Microsoft Sans Serif"/>
                <a:cs typeface="Microsoft Sans Serif"/>
              </a:rPr>
              <a:t>g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22" baseline="4629" dirty="0">
                <a:latin typeface="Microsoft Sans Serif"/>
                <a:cs typeface="Microsoft Sans Serif"/>
              </a:rPr>
              <a:t>N</a:t>
            </a:r>
            <a:r>
              <a:rPr sz="900" spc="89" baseline="4629" dirty="0">
                <a:latin typeface="Microsoft Sans Serif"/>
                <a:cs typeface="Microsoft Sans Serif"/>
              </a:rPr>
              <a:t>ữ</a:t>
            </a:r>
            <a:r>
              <a:rPr sz="900" baseline="4629" dirty="0">
                <a:latin typeface="Microsoft Sans Serif"/>
                <a:cs typeface="Microsoft Sans Serif"/>
              </a:rPr>
              <a:t>		</a:t>
            </a:r>
            <a:r>
              <a:rPr sz="600" spc="5" dirty="0">
                <a:latin typeface="Microsoft Sans Serif"/>
                <a:cs typeface="Microsoft Sans Serif"/>
              </a:rPr>
              <a:t>7</a:t>
            </a:r>
            <a:r>
              <a:rPr sz="600" spc="-5" dirty="0">
                <a:latin typeface="Microsoft Sans Serif"/>
                <a:cs typeface="Microsoft Sans Serif"/>
              </a:rPr>
              <a:t>,1</a:t>
            </a:r>
            <a:r>
              <a:rPr sz="600" spc="5" dirty="0">
                <a:latin typeface="Microsoft Sans Serif"/>
                <a:cs typeface="Microsoft Sans Serif"/>
              </a:rPr>
              <a:t>75  </a:t>
            </a:r>
            <a:r>
              <a:rPr sz="900" spc="22" baseline="4629" dirty="0">
                <a:latin typeface="Microsoft Sans Serif"/>
                <a:cs typeface="Microsoft Sans Serif"/>
              </a:rPr>
              <a:t>Mẹ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latin typeface="Microsoft Sans Serif"/>
                <a:cs typeface="Microsoft Sans Serif"/>
              </a:rPr>
              <a:t>&amp;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Bé	</a:t>
            </a:r>
            <a:r>
              <a:rPr sz="600" spc="5" dirty="0">
                <a:latin typeface="Microsoft Sans Serif"/>
                <a:cs typeface="Microsoft Sans Serif"/>
              </a:rPr>
              <a:t>3,729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650">
              <a:latin typeface="Microsoft Sans Serif"/>
              <a:cs typeface="Microsoft Sans Serif"/>
            </a:endParaRPr>
          </a:p>
          <a:p>
            <a:pPr marL="371475">
              <a:lnSpc>
                <a:spcPct val="100000"/>
              </a:lnSpc>
              <a:tabLst>
                <a:tab pos="1082675" algn="l"/>
              </a:tabLst>
            </a:pPr>
            <a:r>
              <a:rPr sz="900" spc="-15" baseline="4629" dirty="0">
                <a:latin typeface="Microsoft Sans Serif"/>
                <a:cs typeface="Microsoft Sans Serif"/>
              </a:rPr>
              <a:t>Sức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Khỏe	</a:t>
            </a:r>
            <a:r>
              <a:rPr sz="600" spc="5" dirty="0">
                <a:latin typeface="Microsoft Sans Serif"/>
                <a:cs typeface="Microsoft Sans Serif"/>
              </a:rPr>
              <a:t>3,368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31464" y="437387"/>
            <a:ext cx="2767965" cy="1724025"/>
            <a:chOff x="3331464" y="437387"/>
            <a:chExt cx="2767965" cy="1724025"/>
          </a:xfrm>
        </p:grpSpPr>
        <p:sp>
          <p:nvSpPr>
            <p:cNvPr id="16" name="object 16"/>
            <p:cNvSpPr/>
            <p:nvPr/>
          </p:nvSpPr>
          <p:spPr>
            <a:xfrm>
              <a:off x="3331464" y="437387"/>
              <a:ext cx="2767965" cy="1724025"/>
            </a:xfrm>
            <a:custGeom>
              <a:avLst/>
              <a:gdLst/>
              <a:ahLst/>
              <a:cxnLst/>
              <a:rect l="l" t="t" r="r" b="b"/>
              <a:pathLst>
                <a:path w="2767965" h="1724025">
                  <a:moveTo>
                    <a:pt x="2767584" y="0"/>
                  </a:moveTo>
                  <a:lnTo>
                    <a:pt x="0" y="0"/>
                  </a:lnTo>
                  <a:lnTo>
                    <a:pt x="0" y="1723644"/>
                  </a:lnTo>
                  <a:lnTo>
                    <a:pt x="2767584" y="1723644"/>
                  </a:lnTo>
                  <a:lnTo>
                    <a:pt x="27675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0512" y="816863"/>
              <a:ext cx="0" cy="1123315"/>
            </a:xfrm>
            <a:custGeom>
              <a:avLst/>
              <a:gdLst/>
              <a:ahLst/>
              <a:cxnLst/>
              <a:rect l="l" t="t" r="r" b="b"/>
              <a:pathLst>
                <a:path h="1123314">
                  <a:moveTo>
                    <a:pt x="0" y="0"/>
                  </a:moveTo>
                  <a:lnTo>
                    <a:pt x="0" y="1123188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9600" y="890015"/>
              <a:ext cx="539750" cy="978535"/>
            </a:xfrm>
            <a:custGeom>
              <a:avLst/>
              <a:gdLst/>
              <a:ahLst/>
              <a:cxnLst/>
              <a:rect l="l" t="t" r="r" b="b"/>
              <a:pathLst>
                <a:path w="539750" h="978535">
                  <a:moveTo>
                    <a:pt x="208788" y="897636"/>
                  </a:moveTo>
                  <a:lnTo>
                    <a:pt x="0" y="897636"/>
                  </a:lnTo>
                  <a:lnTo>
                    <a:pt x="0" y="978408"/>
                  </a:lnTo>
                  <a:lnTo>
                    <a:pt x="208788" y="978408"/>
                  </a:lnTo>
                  <a:lnTo>
                    <a:pt x="208788" y="897636"/>
                  </a:lnTo>
                  <a:close/>
                </a:path>
                <a:path w="539750" h="978535">
                  <a:moveTo>
                    <a:pt x="225552" y="673608"/>
                  </a:moveTo>
                  <a:lnTo>
                    <a:pt x="0" y="673608"/>
                  </a:lnTo>
                  <a:lnTo>
                    <a:pt x="0" y="752856"/>
                  </a:lnTo>
                  <a:lnTo>
                    <a:pt x="225552" y="752856"/>
                  </a:lnTo>
                  <a:lnTo>
                    <a:pt x="225552" y="673608"/>
                  </a:lnTo>
                  <a:close/>
                </a:path>
                <a:path w="539750" h="978535">
                  <a:moveTo>
                    <a:pt x="288036" y="449580"/>
                  </a:moveTo>
                  <a:lnTo>
                    <a:pt x="0" y="449580"/>
                  </a:lnTo>
                  <a:lnTo>
                    <a:pt x="0" y="528828"/>
                  </a:lnTo>
                  <a:lnTo>
                    <a:pt x="288036" y="528828"/>
                  </a:lnTo>
                  <a:lnTo>
                    <a:pt x="288036" y="449580"/>
                  </a:lnTo>
                  <a:close/>
                </a:path>
                <a:path w="539750" h="978535">
                  <a:moveTo>
                    <a:pt x="339852" y="224028"/>
                  </a:moveTo>
                  <a:lnTo>
                    <a:pt x="0" y="224028"/>
                  </a:lnTo>
                  <a:lnTo>
                    <a:pt x="0" y="304800"/>
                  </a:lnTo>
                  <a:lnTo>
                    <a:pt x="339852" y="304800"/>
                  </a:lnTo>
                  <a:lnTo>
                    <a:pt x="339852" y="224028"/>
                  </a:lnTo>
                  <a:close/>
                </a:path>
                <a:path w="539750" h="978535">
                  <a:moveTo>
                    <a:pt x="539496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539496" y="7924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816863"/>
              <a:ext cx="0" cy="1123315"/>
            </a:xfrm>
            <a:custGeom>
              <a:avLst/>
              <a:gdLst/>
              <a:ahLst/>
              <a:cxnLst/>
              <a:rect l="l" t="t" r="r" b="b"/>
              <a:pathLst>
                <a:path h="1123314">
                  <a:moveTo>
                    <a:pt x="0" y="112318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88484" y="1987041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4753" y="1987041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0" dirty="0">
                <a:latin typeface="Microsoft Sans Serif"/>
                <a:cs typeface="Microsoft Sans Serif"/>
              </a:rPr>
              <a:t>0</a:t>
            </a:r>
            <a:r>
              <a:rPr sz="600" spc="10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1691" y="1914905"/>
            <a:ext cx="338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Microsoft Sans Serif"/>
                <a:cs typeface="Microsoft Sans Serif"/>
              </a:rPr>
              <a:t>(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đồn</a:t>
            </a:r>
            <a:r>
              <a:rPr sz="600" spc="-20" dirty="0">
                <a:latin typeface="Microsoft Sans Serif"/>
                <a:cs typeface="Microsoft Sans Serif"/>
              </a:rPr>
              <a:t>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15233" y="510641"/>
            <a:ext cx="2171700" cy="13754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29870" algn="ctr">
              <a:lnSpc>
                <a:spcPct val="100000"/>
              </a:lnSpc>
              <a:spcBef>
                <a:spcPts val="229"/>
              </a:spcBef>
            </a:pPr>
            <a:r>
              <a:rPr sz="800" b="1" spc="-5" dirty="0">
                <a:solidFill>
                  <a:srgbClr val="0A5294"/>
                </a:solidFill>
                <a:latin typeface="Arial"/>
                <a:cs typeface="Arial"/>
              </a:rPr>
              <a:t>Top</a:t>
            </a:r>
            <a:r>
              <a:rPr sz="800" b="1" spc="-3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A5294"/>
                </a:solidFill>
                <a:latin typeface="Arial"/>
                <a:cs typeface="Arial"/>
              </a:rPr>
              <a:t>5</a:t>
            </a:r>
            <a:r>
              <a:rPr sz="800" b="1" spc="-1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A5294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A5294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A5294"/>
                </a:solidFill>
                <a:latin typeface="Arial"/>
                <a:cs typeface="Arial"/>
              </a:rPr>
              <a:t>doanh</a:t>
            </a:r>
            <a:r>
              <a:rPr sz="800" b="1" spc="-3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A5294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0A5294"/>
                </a:solidFill>
                <a:latin typeface="Arial"/>
                <a:cs typeface="Arial"/>
              </a:rPr>
              <a:t>cao</a:t>
            </a:r>
            <a:r>
              <a:rPr sz="800" b="1" spc="-2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A5294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  <a:p>
            <a:pPr marL="231775" algn="ctr">
              <a:lnSpc>
                <a:spcPct val="100000"/>
              </a:lnSpc>
              <a:spcBef>
                <a:spcPts val="130"/>
              </a:spcBef>
            </a:pPr>
            <a:r>
              <a:rPr sz="800" b="1" spc="55" dirty="0">
                <a:solidFill>
                  <a:srgbClr val="0A5294"/>
                </a:solidFill>
                <a:latin typeface="Arial"/>
                <a:cs typeface="Arial"/>
              </a:rPr>
              <a:t>t</a:t>
            </a:r>
            <a:r>
              <a:rPr sz="800" b="1" spc="60" dirty="0">
                <a:solidFill>
                  <a:srgbClr val="0A5294"/>
                </a:solidFill>
                <a:latin typeface="Arial"/>
                <a:cs typeface="Arial"/>
              </a:rPr>
              <a:t>r</a:t>
            </a:r>
            <a:r>
              <a:rPr sz="800" b="1" spc="30" dirty="0">
                <a:solidFill>
                  <a:srgbClr val="0A5294"/>
                </a:solidFill>
                <a:latin typeface="Arial"/>
                <a:cs typeface="Arial"/>
              </a:rPr>
              <a:t>ê</a:t>
            </a:r>
            <a:r>
              <a:rPr sz="800" b="1" spc="35" dirty="0">
                <a:solidFill>
                  <a:srgbClr val="0A5294"/>
                </a:solidFill>
                <a:latin typeface="Arial"/>
                <a:cs typeface="Arial"/>
              </a:rPr>
              <a:t>n</a:t>
            </a:r>
            <a:r>
              <a:rPr sz="800" b="1" spc="-2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0A5294"/>
                </a:solidFill>
                <a:latin typeface="Arial"/>
                <a:cs typeface="Arial"/>
              </a:rPr>
              <a:t>L</a:t>
            </a:r>
            <a:r>
              <a:rPr sz="800" b="1" spc="35" dirty="0">
                <a:solidFill>
                  <a:srgbClr val="0A5294"/>
                </a:solidFill>
                <a:latin typeface="Arial"/>
                <a:cs typeface="Arial"/>
              </a:rPr>
              <a:t>a</a:t>
            </a:r>
            <a:r>
              <a:rPr sz="800" b="1" spc="-5" dirty="0">
                <a:solidFill>
                  <a:srgbClr val="0A5294"/>
                </a:solidFill>
                <a:latin typeface="Arial"/>
                <a:cs typeface="Arial"/>
              </a:rPr>
              <a:t>z</a:t>
            </a:r>
            <a:r>
              <a:rPr sz="800" b="1" spc="35" dirty="0">
                <a:solidFill>
                  <a:srgbClr val="0A5294"/>
                </a:solidFill>
                <a:latin typeface="Arial"/>
                <a:cs typeface="Arial"/>
              </a:rPr>
              <a:t>a</a:t>
            </a:r>
            <a:r>
              <a:rPr sz="800" b="1" spc="15" dirty="0">
                <a:solidFill>
                  <a:srgbClr val="0A5294"/>
                </a:solidFill>
                <a:latin typeface="Arial"/>
                <a:cs typeface="Arial"/>
              </a:rPr>
              <a:t>d</a:t>
            </a:r>
            <a:r>
              <a:rPr sz="800" b="1" spc="40" dirty="0">
                <a:solidFill>
                  <a:srgbClr val="0A5294"/>
                </a:solidFill>
                <a:latin typeface="Arial"/>
                <a:cs typeface="Arial"/>
              </a:rPr>
              <a:t>a</a:t>
            </a:r>
            <a:endParaRPr sz="8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650"/>
              </a:spcBef>
              <a:tabLst>
                <a:tab pos="1538605" algn="l"/>
              </a:tabLst>
            </a:pPr>
            <a:r>
              <a:rPr sz="900" spc="15" baseline="4629" dirty="0">
                <a:latin typeface="Microsoft Sans Serif"/>
                <a:cs typeface="Microsoft Sans Serif"/>
              </a:rPr>
              <a:t>Làm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30" baseline="4629" dirty="0">
                <a:latin typeface="Microsoft Sans Serif"/>
                <a:cs typeface="Microsoft Sans Serif"/>
              </a:rPr>
              <a:t>đẹp	</a:t>
            </a:r>
            <a:r>
              <a:rPr sz="600" spc="5" dirty="0">
                <a:latin typeface="Microsoft Sans Serif"/>
                <a:cs typeface="Microsoft Sans Serif"/>
              </a:rPr>
              <a:t>2,247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R="628015" algn="r">
              <a:lnSpc>
                <a:spcPct val="100000"/>
              </a:lnSpc>
              <a:spcBef>
                <a:spcPts val="5"/>
              </a:spcBef>
              <a:tabLst>
                <a:tab pos="1097915" algn="l"/>
              </a:tabLst>
            </a:pPr>
            <a:r>
              <a:rPr sz="900" spc="15" baseline="4629" dirty="0">
                <a:latin typeface="Microsoft Sans Serif"/>
                <a:cs typeface="Microsoft Sans Serif"/>
              </a:rPr>
              <a:t>Đồ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baseline="4629" dirty="0">
                <a:latin typeface="Microsoft Sans Serif"/>
                <a:cs typeface="Microsoft Sans Serif"/>
              </a:rPr>
              <a:t>gia </a:t>
            </a:r>
            <a:r>
              <a:rPr sz="900" spc="30" baseline="4629" dirty="0">
                <a:latin typeface="Microsoft Sans Serif"/>
                <a:cs typeface="Microsoft Sans Serif"/>
              </a:rPr>
              <a:t>dụng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44" baseline="4629" dirty="0">
                <a:latin typeface="Microsoft Sans Serif"/>
                <a:cs typeface="Microsoft Sans Serif"/>
              </a:rPr>
              <a:t>nhỏ	</a:t>
            </a:r>
            <a:r>
              <a:rPr sz="600" spc="5" dirty="0">
                <a:latin typeface="Microsoft Sans Serif"/>
                <a:cs typeface="Microsoft Sans Serif"/>
              </a:rPr>
              <a:t>1,418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R="680720" algn="r">
              <a:lnSpc>
                <a:spcPct val="100000"/>
              </a:lnSpc>
              <a:spcBef>
                <a:spcPts val="5"/>
              </a:spcBef>
              <a:tabLst>
                <a:tab pos="789940" algn="l"/>
              </a:tabLst>
            </a:pPr>
            <a:r>
              <a:rPr sz="900" baseline="4629" dirty="0">
                <a:latin typeface="Microsoft Sans Serif"/>
                <a:cs typeface="Microsoft Sans Serif"/>
              </a:rPr>
              <a:t>Bách </a:t>
            </a:r>
            <a:r>
              <a:rPr sz="900" spc="22" baseline="4629" dirty="0">
                <a:latin typeface="Microsoft Sans Serif"/>
                <a:cs typeface="Microsoft Sans Serif"/>
              </a:rPr>
              <a:t>hóa	</a:t>
            </a:r>
            <a:r>
              <a:rPr sz="600" spc="5" dirty="0">
                <a:latin typeface="Microsoft Sans Serif"/>
                <a:cs typeface="Microsoft Sans Serif"/>
              </a:rPr>
              <a:t>1,199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R="806450" algn="ctr">
              <a:lnSpc>
                <a:spcPct val="100000"/>
              </a:lnSpc>
              <a:tabLst>
                <a:tab pos="1224280" algn="l"/>
              </a:tabLst>
            </a:pPr>
            <a:r>
              <a:rPr sz="900" spc="-60" baseline="4629" dirty="0">
                <a:latin typeface="Microsoft Sans Serif"/>
                <a:cs typeface="Microsoft Sans Serif"/>
              </a:rPr>
              <a:t>G</a:t>
            </a:r>
            <a:r>
              <a:rPr sz="900" spc="22" baseline="4629" dirty="0">
                <a:latin typeface="Microsoft Sans Serif"/>
                <a:cs typeface="Microsoft Sans Serif"/>
              </a:rPr>
              <a:t>i</a:t>
            </a:r>
            <a:r>
              <a:rPr sz="900" baseline="4629" dirty="0">
                <a:latin typeface="Microsoft Sans Serif"/>
                <a:cs typeface="Microsoft Sans Serif"/>
              </a:rPr>
              <a:t>ày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44" baseline="4629" dirty="0">
                <a:latin typeface="Microsoft Sans Serif"/>
                <a:cs typeface="Microsoft Sans Serif"/>
              </a:rPr>
              <a:t>d</a:t>
            </a:r>
            <a:r>
              <a:rPr sz="900" spc="-7" baseline="4629" dirty="0">
                <a:latin typeface="Microsoft Sans Serif"/>
                <a:cs typeface="Microsoft Sans Serif"/>
              </a:rPr>
              <a:t>é</a:t>
            </a:r>
            <a:r>
              <a:rPr sz="900" spc="44" baseline="4629" dirty="0">
                <a:latin typeface="Microsoft Sans Serif"/>
                <a:cs typeface="Microsoft Sans Serif"/>
              </a:rPr>
              <a:t>p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latin typeface="Microsoft Sans Serif"/>
                <a:cs typeface="Microsoft Sans Serif"/>
              </a:rPr>
              <a:t>&amp;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Quầ</a:t>
            </a:r>
            <a:r>
              <a:rPr sz="900" spc="52" baseline="4629" dirty="0">
                <a:latin typeface="Microsoft Sans Serif"/>
                <a:cs typeface="Microsoft Sans Serif"/>
              </a:rPr>
              <a:t>n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áo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latin typeface="Microsoft Sans Serif"/>
                <a:cs typeface="Microsoft Sans Serif"/>
              </a:rPr>
              <a:t>n</a:t>
            </a:r>
            <a:r>
              <a:rPr sz="900" spc="97" baseline="4629" dirty="0">
                <a:latin typeface="Microsoft Sans Serif"/>
                <a:cs typeface="Microsoft Sans Serif"/>
              </a:rPr>
              <a:t>ữ</a:t>
            </a:r>
            <a:r>
              <a:rPr sz="900" baseline="4629" dirty="0">
                <a:latin typeface="Microsoft Sans Serif"/>
                <a:cs typeface="Microsoft Sans Serif"/>
              </a:rPr>
              <a:t>	</a:t>
            </a:r>
            <a:r>
              <a:rPr sz="600" spc="10" dirty="0">
                <a:latin typeface="Microsoft Sans Serif"/>
                <a:cs typeface="Microsoft Sans Serif"/>
              </a:rPr>
              <a:t>937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Microsoft Sans Serif"/>
              <a:cs typeface="Microsoft Sans Serif"/>
            </a:endParaRPr>
          </a:p>
          <a:p>
            <a:pPr marR="755650" algn="ctr">
              <a:lnSpc>
                <a:spcPct val="100000"/>
              </a:lnSpc>
              <a:tabLst>
                <a:tab pos="1139190" algn="l"/>
              </a:tabLst>
            </a:pPr>
            <a:r>
              <a:rPr sz="900" baseline="4629" dirty="0">
                <a:latin typeface="Microsoft Sans Serif"/>
                <a:cs typeface="Microsoft Sans Serif"/>
              </a:rPr>
              <a:t>Trẻ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sơ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22" baseline="4629" dirty="0">
                <a:latin typeface="Microsoft Sans Serif"/>
                <a:cs typeface="Microsoft Sans Serif"/>
              </a:rPr>
              <a:t>sinh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latin typeface="Microsoft Sans Serif"/>
                <a:cs typeface="Microsoft Sans Serif"/>
              </a:rPr>
              <a:t>&amp;</a:t>
            </a:r>
            <a:r>
              <a:rPr sz="900" spc="7" baseline="4629" dirty="0">
                <a:latin typeface="Microsoft Sans Serif"/>
                <a:cs typeface="Microsoft Sans Serif"/>
              </a:rPr>
              <a:t> </a:t>
            </a:r>
            <a:r>
              <a:rPr sz="900" baseline="4629" dirty="0">
                <a:latin typeface="Microsoft Sans Serif"/>
                <a:cs typeface="Microsoft Sans Serif"/>
              </a:rPr>
              <a:t>Trẻ </a:t>
            </a:r>
            <a:r>
              <a:rPr sz="900" spc="44" baseline="4629" dirty="0">
                <a:latin typeface="Microsoft Sans Serif"/>
                <a:cs typeface="Microsoft Sans Serif"/>
              </a:rPr>
              <a:t>nhỏ	</a:t>
            </a:r>
            <a:r>
              <a:rPr sz="600" spc="10" dirty="0">
                <a:latin typeface="Microsoft Sans Serif"/>
                <a:cs typeface="Microsoft Sans Serif"/>
              </a:rPr>
              <a:t>867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31464" y="2263139"/>
            <a:ext cx="2767965" cy="1722120"/>
            <a:chOff x="3331464" y="2263139"/>
            <a:chExt cx="2767965" cy="1722120"/>
          </a:xfrm>
        </p:grpSpPr>
        <p:sp>
          <p:nvSpPr>
            <p:cNvPr id="25" name="object 25"/>
            <p:cNvSpPr/>
            <p:nvPr/>
          </p:nvSpPr>
          <p:spPr>
            <a:xfrm>
              <a:off x="3331464" y="2263139"/>
              <a:ext cx="2767965" cy="1722120"/>
            </a:xfrm>
            <a:custGeom>
              <a:avLst/>
              <a:gdLst/>
              <a:ahLst/>
              <a:cxnLst/>
              <a:rect l="l" t="t" r="r" b="b"/>
              <a:pathLst>
                <a:path w="2767965" h="1722120">
                  <a:moveTo>
                    <a:pt x="2767584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67584" y="1722120"/>
                  </a:lnTo>
                  <a:lnTo>
                    <a:pt x="27675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1952" y="2671571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h="1065529">
                  <a:moveTo>
                    <a:pt x="0" y="0"/>
                  </a:moveTo>
                  <a:lnTo>
                    <a:pt x="0" y="106527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9892" y="2740151"/>
              <a:ext cx="512445" cy="928369"/>
            </a:xfrm>
            <a:custGeom>
              <a:avLst/>
              <a:gdLst/>
              <a:ahLst/>
              <a:cxnLst/>
              <a:rect l="l" t="t" r="r" b="b"/>
              <a:pathLst>
                <a:path w="512445" h="928370">
                  <a:moveTo>
                    <a:pt x="409956" y="851916"/>
                  </a:moveTo>
                  <a:lnTo>
                    <a:pt x="0" y="851916"/>
                  </a:lnTo>
                  <a:lnTo>
                    <a:pt x="0" y="928116"/>
                  </a:lnTo>
                  <a:lnTo>
                    <a:pt x="409956" y="928116"/>
                  </a:lnTo>
                  <a:lnTo>
                    <a:pt x="409956" y="851916"/>
                  </a:lnTo>
                  <a:close/>
                </a:path>
                <a:path w="512445" h="928370">
                  <a:moveTo>
                    <a:pt x="417576" y="640080"/>
                  </a:moveTo>
                  <a:lnTo>
                    <a:pt x="0" y="640080"/>
                  </a:lnTo>
                  <a:lnTo>
                    <a:pt x="0" y="714756"/>
                  </a:lnTo>
                  <a:lnTo>
                    <a:pt x="417576" y="714756"/>
                  </a:lnTo>
                  <a:lnTo>
                    <a:pt x="417576" y="640080"/>
                  </a:lnTo>
                  <a:close/>
                </a:path>
                <a:path w="512445" h="928370">
                  <a:moveTo>
                    <a:pt x="457200" y="426720"/>
                  </a:moveTo>
                  <a:lnTo>
                    <a:pt x="0" y="426720"/>
                  </a:lnTo>
                  <a:lnTo>
                    <a:pt x="0" y="501396"/>
                  </a:lnTo>
                  <a:lnTo>
                    <a:pt x="457200" y="501396"/>
                  </a:lnTo>
                  <a:lnTo>
                    <a:pt x="457200" y="426720"/>
                  </a:lnTo>
                  <a:close/>
                </a:path>
                <a:path w="512445" h="928370">
                  <a:moveTo>
                    <a:pt x="466344" y="213360"/>
                  </a:moveTo>
                  <a:lnTo>
                    <a:pt x="0" y="213360"/>
                  </a:lnTo>
                  <a:lnTo>
                    <a:pt x="0" y="289560"/>
                  </a:lnTo>
                  <a:lnTo>
                    <a:pt x="466344" y="289560"/>
                  </a:lnTo>
                  <a:lnTo>
                    <a:pt x="466344" y="213360"/>
                  </a:lnTo>
                  <a:close/>
                </a:path>
                <a:path w="512445" h="928370">
                  <a:moveTo>
                    <a:pt x="512064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512064" y="76200"/>
                  </a:lnTo>
                  <a:lnTo>
                    <a:pt x="51206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9892" y="2671571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h="1065529">
                  <a:moveTo>
                    <a:pt x="0" y="106527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411473" y="2337028"/>
            <a:ext cx="2289175" cy="499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0295" marR="5080" indent="-731520">
              <a:lnSpc>
                <a:spcPct val="1137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AFEF"/>
                </a:solidFill>
                <a:latin typeface="Arial"/>
                <a:cs typeface="Arial"/>
              </a:rPr>
              <a:t>Top</a:t>
            </a:r>
            <a:r>
              <a:rPr sz="800" b="1" spc="-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AFEF"/>
                </a:solidFill>
                <a:latin typeface="Arial"/>
                <a:cs typeface="Arial"/>
              </a:rPr>
              <a:t>5</a:t>
            </a:r>
            <a:r>
              <a:rPr sz="800" b="1" spc="-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AFE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AFE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AFEF"/>
                </a:solidFill>
                <a:latin typeface="Arial"/>
                <a:cs typeface="Arial"/>
              </a:rPr>
              <a:t>doanh</a:t>
            </a:r>
            <a:r>
              <a:rPr sz="800" b="1" spc="-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AFE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00AFEF"/>
                </a:solidFill>
                <a:latin typeface="Arial"/>
                <a:cs typeface="Arial"/>
              </a:rPr>
              <a:t>cao</a:t>
            </a:r>
            <a:r>
              <a:rPr sz="800" b="1" spc="-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AFEF"/>
                </a:solidFill>
                <a:latin typeface="Arial"/>
                <a:cs typeface="Arial"/>
              </a:rPr>
              <a:t>nhất </a:t>
            </a:r>
            <a:r>
              <a:rPr sz="800" b="1" spc="-21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AFEF"/>
                </a:solidFill>
                <a:latin typeface="Arial"/>
                <a:cs typeface="Arial"/>
              </a:rPr>
              <a:t>trên</a:t>
            </a:r>
            <a:r>
              <a:rPr sz="800" b="1" spc="-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AFEF"/>
                </a:solidFill>
                <a:latin typeface="Arial"/>
                <a:cs typeface="Arial"/>
              </a:rPr>
              <a:t>Tiki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  <a:tabLst>
                <a:tab pos="1664970" algn="l"/>
              </a:tabLst>
            </a:pPr>
            <a:r>
              <a:rPr sz="900" spc="15" baseline="4629" dirty="0">
                <a:latin typeface="Microsoft Sans Serif"/>
                <a:cs typeface="Microsoft Sans Serif"/>
              </a:rPr>
              <a:t>Điện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Thoại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-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Máy</a:t>
            </a:r>
            <a:r>
              <a:rPr sz="900" spc="7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Tính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baseline="4629" dirty="0">
                <a:latin typeface="Microsoft Sans Serif"/>
                <a:cs typeface="Microsoft Sans Serif"/>
              </a:rPr>
              <a:t>Bảng	</a:t>
            </a:r>
            <a:r>
              <a:rPr sz="600" spc="10" dirty="0">
                <a:latin typeface="Microsoft Sans Serif"/>
                <a:cs typeface="Microsoft Sans Serif"/>
              </a:rPr>
              <a:t>206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10540" y="2263139"/>
            <a:ext cx="2735580" cy="1722120"/>
            <a:chOff x="510540" y="2263139"/>
            <a:chExt cx="2735580" cy="1722120"/>
          </a:xfrm>
        </p:grpSpPr>
        <p:sp>
          <p:nvSpPr>
            <p:cNvPr id="31" name="object 31"/>
            <p:cNvSpPr/>
            <p:nvPr/>
          </p:nvSpPr>
          <p:spPr>
            <a:xfrm>
              <a:off x="510540" y="2263139"/>
              <a:ext cx="2735580" cy="1722120"/>
            </a:xfrm>
            <a:custGeom>
              <a:avLst/>
              <a:gdLst/>
              <a:ahLst/>
              <a:cxnLst/>
              <a:rect l="l" t="t" r="r" b="b"/>
              <a:pathLst>
                <a:path w="2735580" h="1722120">
                  <a:moveTo>
                    <a:pt x="2735580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35580" y="1722120"/>
                  </a:lnTo>
                  <a:lnTo>
                    <a:pt x="27355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44723" y="2682239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h="1049020">
                  <a:moveTo>
                    <a:pt x="0" y="0"/>
                  </a:moveTo>
                  <a:lnTo>
                    <a:pt x="0" y="104851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603248" y="2749295"/>
              <a:ext cx="866140" cy="914400"/>
            </a:xfrm>
            <a:custGeom>
              <a:avLst/>
              <a:gdLst/>
              <a:ahLst/>
              <a:cxnLst/>
              <a:rect l="l" t="t" r="r" b="b"/>
              <a:pathLst>
                <a:path w="866139" h="914400">
                  <a:moveTo>
                    <a:pt x="227076" y="839724"/>
                  </a:moveTo>
                  <a:lnTo>
                    <a:pt x="0" y="839724"/>
                  </a:lnTo>
                  <a:lnTo>
                    <a:pt x="0" y="914400"/>
                  </a:lnTo>
                  <a:lnTo>
                    <a:pt x="227076" y="914400"/>
                  </a:lnTo>
                  <a:lnTo>
                    <a:pt x="227076" y="839724"/>
                  </a:lnTo>
                  <a:close/>
                </a:path>
                <a:path w="866139" h="914400">
                  <a:moveTo>
                    <a:pt x="274320" y="629412"/>
                  </a:moveTo>
                  <a:lnTo>
                    <a:pt x="0" y="629412"/>
                  </a:lnTo>
                  <a:lnTo>
                    <a:pt x="0" y="704088"/>
                  </a:lnTo>
                  <a:lnTo>
                    <a:pt x="274320" y="704088"/>
                  </a:lnTo>
                  <a:lnTo>
                    <a:pt x="274320" y="629412"/>
                  </a:lnTo>
                  <a:close/>
                </a:path>
                <a:path w="866139" h="914400">
                  <a:moveTo>
                    <a:pt x="332232" y="420624"/>
                  </a:moveTo>
                  <a:lnTo>
                    <a:pt x="0" y="420624"/>
                  </a:lnTo>
                  <a:lnTo>
                    <a:pt x="0" y="493776"/>
                  </a:lnTo>
                  <a:lnTo>
                    <a:pt x="332232" y="493776"/>
                  </a:lnTo>
                  <a:lnTo>
                    <a:pt x="332232" y="420624"/>
                  </a:lnTo>
                  <a:close/>
                </a:path>
                <a:path w="866139" h="914400">
                  <a:moveTo>
                    <a:pt x="745236" y="210312"/>
                  </a:moveTo>
                  <a:lnTo>
                    <a:pt x="0" y="210312"/>
                  </a:lnTo>
                  <a:lnTo>
                    <a:pt x="0" y="284988"/>
                  </a:lnTo>
                  <a:lnTo>
                    <a:pt x="745236" y="284988"/>
                  </a:lnTo>
                  <a:lnTo>
                    <a:pt x="745236" y="210312"/>
                  </a:lnTo>
                  <a:close/>
                </a:path>
                <a:path w="866139" h="914400">
                  <a:moveTo>
                    <a:pt x="865632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865632" y="74676"/>
                  </a:lnTo>
                  <a:lnTo>
                    <a:pt x="865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603248" y="2682239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h="1049020">
                  <a:moveTo>
                    <a:pt x="0" y="104851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50032" y="2728086"/>
            <a:ext cx="2216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,7</a:t>
            </a:r>
            <a:r>
              <a:rPr sz="600" spc="5" dirty="0">
                <a:latin typeface="Microsoft Sans Serif"/>
                <a:cs typeface="Microsoft Sans Serif"/>
              </a:rPr>
              <a:t>89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1601" y="2655569"/>
            <a:ext cx="964565" cy="23622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600" spc="5" dirty="0">
                <a:latin typeface="Microsoft Sans Serif"/>
                <a:cs typeface="Microsoft Sans Serif"/>
              </a:rPr>
              <a:t>Chăm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sóc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sắc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20" dirty="0">
                <a:latin typeface="Microsoft Sans Serif"/>
                <a:cs typeface="Microsoft Sans Serif"/>
              </a:rPr>
              <a:t>đẹp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&amp;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Chăm</a:t>
            </a:r>
            <a:endParaRPr sz="6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Microsoft Sans Serif"/>
                <a:cs typeface="Microsoft Sans Serif"/>
              </a:rPr>
              <a:t>sóc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c</a:t>
            </a:r>
            <a:r>
              <a:rPr sz="600" spc="-5" dirty="0">
                <a:latin typeface="Microsoft Sans Serif"/>
                <a:cs typeface="Microsoft Sans Serif"/>
              </a:rPr>
              <a:t>á </a:t>
            </a:r>
            <a:r>
              <a:rPr sz="600" spc="30" dirty="0">
                <a:latin typeface="Microsoft Sans Serif"/>
                <a:cs typeface="Microsoft Sans Serif"/>
              </a:rPr>
              <a:t>nh</a:t>
            </a:r>
            <a:r>
              <a:rPr sz="600" spc="-5" dirty="0">
                <a:latin typeface="Microsoft Sans Serif"/>
                <a:cs typeface="Microsoft Sans Serif"/>
              </a:rPr>
              <a:t>â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graphicFrame>
        <p:nvGraphicFramePr>
          <p:cNvPr id="37" name="object 37"/>
          <p:cNvGraphicFramePr>
            <a:graphicFrameLocks noGrp="1"/>
          </p:cNvGraphicFramePr>
          <p:nvPr/>
        </p:nvGraphicFramePr>
        <p:xfrm>
          <a:off x="615510" y="2933025"/>
          <a:ext cx="5180327" cy="10522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4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3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77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33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35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88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64508">
                <a:tc>
                  <a:txBody>
                    <a:bodyPr/>
                    <a:lstStyle/>
                    <a:p>
                      <a:pPr marR="229235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Trang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latin typeface="Microsoft Sans Serif"/>
                          <a:cs typeface="Microsoft Sans Serif"/>
                        </a:rPr>
                        <a:t>phục</a:t>
                      </a:r>
                      <a:r>
                        <a:rPr sz="6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45" dirty="0">
                          <a:latin typeface="Microsoft Sans Serif"/>
                          <a:cs typeface="Microsoft Sans Serif"/>
                        </a:rPr>
                        <a:t>nữ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5" dirty="0">
                          <a:latin typeface="Microsoft Sans Serif"/>
                          <a:cs typeface="Microsoft Sans Serif"/>
                        </a:rPr>
                        <a:t>lót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079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600" dirty="0">
                          <a:latin typeface="Microsoft Sans Serif"/>
                          <a:cs typeface="Microsoft Sans Serif"/>
                        </a:rPr>
                        <a:t>3,263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6510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Sách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5" dirty="0">
                          <a:latin typeface="Microsoft Sans Serif"/>
                          <a:cs typeface="Microsoft Sans Serif"/>
                        </a:rPr>
                        <a:t>Tiki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1115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188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06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69">
                <a:tc>
                  <a:txBody>
                    <a:bodyPr/>
                    <a:lstStyle/>
                    <a:p>
                      <a:pPr marR="228600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Trang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latin typeface="Microsoft Sans Serif"/>
                          <a:cs typeface="Microsoft Sans Serif"/>
                        </a:rPr>
                        <a:t>phục</a:t>
                      </a:r>
                      <a:r>
                        <a:rPr sz="6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5" dirty="0">
                          <a:latin typeface="Microsoft Sans Serif"/>
                          <a:cs typeface="Microsoft Sans Serif"/>
                        </a:rPr>
                        <a:t>nam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5" dirty="0">
                          <a:latin typeface="Microsoft Sans Serif"/>
                          <a:cs typeface="Microsoft Sans Serif"/>
                        </a:rPr>
                        <a:t>lót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58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69240">
                        <a:lnSpc>
                          <a:spcPct val="100000"/>
                        </a:lnSpc>
                        <a:spcBef>
                          <a:spcPts val="490"/>
                        </a:spcBef>
                      </a:pP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1,455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23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5240" algn="r">
                        <a:lnSpc>
                          <a:spcPct val="100000"/>
                        </a:lnSpc>
                        <a:spcBef>
                          <a:spcPts val="420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Làm</a:t>
                      </a:r>
                      <a:r>
                        <a:rPr sz="6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Đẹp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Sức </a:t>
                      </a: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Khỏe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334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184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32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0464">
                <a:tc>
                  <a:txBody>
                    <a:bodyPr/>
                    <a:lstStyle/>
                    <a:p>
                      <a:pPr marR="227329" algn="r">
                        <a:lnSpc>
                          <a:spcPct val="100000"/>
                        </a:lnSpc>
                        <a:spcBef>
                          <a:spcPts val="430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latin typeface="Microsoft Sans Serif"/>
                          <a:cs typeface="Microsoft Sans Serif"/>
                        </a:rPr>
                        <a:t>ăn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latin typeface="Microsoft Sans Serif"/>
                          <a:cs typeface="Microsoft Sans Serif"/>
                        </a:rPr>
                        <a:t>uống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461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1,202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1594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15875" algn="r">
                        <a:lnSpc>
                          <a:spcPct val="100000"/>
                        </a:lnSpc>
                        <a:spcBef>
                          <a:spcPts val="440"/>
                        </a:spcBef>
                      </a:pPr>
                      <a:r>
                        <a:rPr sz="600" spc="15" dirty="0"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5" dirty="0">
                          <a:latin typeface="Microsoft Sans Serif"/>
                          <a:cs typeface="Microsoft Sans Serif"/>
                        </a:rPr>
                        <a:t>Cửa</a:t>
                      </a:r>
                      <a:r>
                        <a:rPr sz="6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-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Đời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Sống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58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289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168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286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6491"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600" dirty="0">
                          <a:latin typeface="Microsoft Sans Serif"/>
                          <a:cs typeface="Microsoft Sans Serif"/>
                        </a:rPr>
                        <a:t>Trẻ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sơ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latin typeface="Microsoft Sans Serif"/>
                          <a:cs typeface="Microsoft Sans Serif"/>
                        </a:rPr>
                        <a:t>sinh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latin typeface="Microsoft Sans Serif"/>
                          <a:cs typeface="Microsoft Sans Serif"/>
                        </a:rPr>
                        <a:t>thai</a:t>
                      </a:r>
                      <a:r>
                        <a:rPr sz="6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sản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84480">
                        <a:lnSpc>
                          <a:spcPct val="100000"/>
                        </a:lnSpc>
                        <a:tabLst>
                          <a:tab pos="956310" algn="l"/>
                        </a:tabLst>
                      </a:pP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(Tỷ </a:t>
                      </a: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đồng)	</a:t>
                      </a:r>
                      <a:r>
                        <a:rPr sz="900" spc="-15" baseline="-23148" dirty="0">
                          <a:latin typeface="Microsoft Sans Serif"/>
                          <a:cs typeface="Microsoft Sans Serif"/>
                        </a:rPr>
                        <a:t>-</a:t>
                      </a:r>
                      <a:endParaRPr sz="900" baseline="-23148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397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992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445">
                        <a:lnSpc>
                          <a:spcPct val="100000"/>
                        </a:lnSpc>
                      </a:pPr>
                      <a:r>
                        <a:rPr sz="600" dirty="0">
                          <a:latin typeface="Microsoft Sans Serif"/>
                          <a:cs typeface="Microsoft Sans Serif"/>
                        </a:rPr>
                        <a:t>5,000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dirty="0">
                          <a:latin typeface="Microsoft Sans Serif"/>
                          <a:cs typeface="Microsoft Sans Serif"/>
                        </a:rPr>
                        <a:t>Chơi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 -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latin typeface="Microsoft Sans Serif"/>
                          <a:cs typeface="Microsoft Sans Serif"/>
                        </a:rPr>
                        <a:t>Mẹ</a:t>
                      </a:r>
                      <a:r>
                        <a:rPr sz="6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latin typeface="Microsoft Sans Serif"/>
                          <a:cs typeface="Microsoft Sans Serif"/>
                        </a:rPr>
                        <a:t>Bé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3384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dirty="0">
                          <a:latin typeface="Microsoft Sans Serif"/>
                          <a:cs typeface="Microsoft Sans Serif"/>
                        </a:rPr>
                        <a:t>(Tỷ</a:t>
                      </a:r>
                      <a:r>
                        <a:rPr sz="6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dirty="0">
                          <a:latin typeface="Microsoft Sans Serif"/>
                          <a:cs typeface="Microsoft Sans Serif"/>
                        </a:rPr>
                        <a:t>đồng)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8419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2860">
                        <a:lnSpc>
                          <a:spcPct val="100000"/>
                        </a:lnSpc>
                      </a:pPr>
                      <a:r>
                        <a:rPr sz="600" dirty="0">
                          <a:latin typeface="Microsoft Sans Serif"/>
                          <a:cs typeface="Microsoft Sans Serif"/>
                        </a:rPr>
                        <a:t>-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590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600" spc="10" dirty="0">
                          <a:latin typeface="Microsoft Sans Serif"/>
                          <a:cs typeface="Microsoft Sans Serif"/>
                        </a:rPr>
                        <a:t>165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R="12700" algn="r">
                        <a:lnSpc>
                          <a:spcPct val="100000"/>
                        </a:lnSpc>
                      </a:pPr>
                      <a:r>
                        <a:rPr sz="600" spc="5" dirty="0">
                          <a:latin typeface="Microsoft Sans Serif"/>
                          <a:cs typeface="Microsoft Sans Serif"/>
                        </a:rPr>
                        <a:t>500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540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8" name="object 38"/>
          <p:cNvSpPr txBox="1"/>
          <p:nvPr/>
        </p:nvSpPr>
        <p:spPr>
          <a:xfrm>
            <a:off x="920597" y="2337028"/>
            <a:ext cx="194373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 marR="5080" indent="-525145">
              <a:lnSpc>
                <a:spcPct val="113700"/>
              </a:lnSpc>
              <a:spcBef>
                <a:spcPts val="100"/>
              </a:spcBef>
            </a:pPr>
            <a:r>
              <a:rPr sz="800" b="1" spc="-5" dirty="0">
                <a:latin typeface="Arial"/>
                <a:cs typeface="Arial"/>
              </a:rPr>
              <a:t>Top</a:t>
            </a:r>
            <a:r>
              <a:rPr sz="800" b="1" spc="-20" dirty="0">
                <a:latin typeface="Arial"/>
                <a:cs typeface="Arial"/>
              </a:rPr>
              <a:t> </a:t>
            </a:r>
            <a:r>
              <a:rPr sz="800" b="1" spc="10" dirty="0">
                <a:latin typeface="Arial"/>
                <a:cs typeface="Arial"/>
              </a:rPr>
              <a:t>5</a:t>
            </a:r>
            <a:r>
              <a:rPr sz="800" b="1" spc="-30" dirty="0">
                <a:latin typeface="Arial"/>
                <a:cs typeface="Arial"/>
              </a:rPr>
              <a:t> </a:t>
            </a:r>
            <a:r>
              <a:rPr sz="800" b="1" spc="20" dirty="0">
                <a:latin typeface="Arial"/>
                <a:cs typeface="Arial"/>
              </a:rPr>
              <a:t>ngành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15" dirty="0">
                <a:latin typeface="Arial"/>
                <a:cs typeface="Arial"/>
              </a:rPr>
              <a:t>hàng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20" dirty="0">
                <a:latin typeface="Arial"/>
                <a:cs typeface="Arial"/>
              </a:rPr>
              <a:t>doanh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50" dirty="0">
                <a:latin typeface="Arial"/>
                <a:cs typeface="Arial"/>
              </a:rPr>
              <a:t>thu</a:t>
            </a:r>
            <a:r>
              <a:rPr sz="800" b="1" spc="-20" dirty="0">
                <a:latin typeface="Arial"/>
                <a:cs typeface="Arial"/>
              </a:rPr>
              <a:t> </a:t>
            </a:r>
            <a:r>
              <a:rPr sz="800" b="1" spc="-5" dirty="0">
                <a:latin typeface="Arial"/>
                <a:cs typeface="Arial"/>
              </a:rPr>
              <a:t>cao</a:t>
            </a:r>
            <a:r>
              <a:rPr sz="800" b="1" spc="-15" dirty="0">
                <a:latin typeface="Arial"/>
                <a:cs typeface="Arial"/>
              </a:rPr>
              <a:t> </a:t>
            </a:r>
            <a:r>
              <a:rPr sz="800" b="1" spc="45" dirty="0">
                <a:latin typeface="Arial"/>
                <a:cs typeface="Arial"/>
              </a:rPr>
              <a:t>nhất </a:t>
            </a:r>
            <a:r>
              <a:rPr sz="800" b="1" spc="-210" dirty="0">
                <a:latin typeface="Arial"/>
                <a:cs typeface="Arial"/>
              </a:rPr>
              <a:t> </a:t>
            </a:r>
            <a:r>
              <a:rPr sz="800" b="1" spc="45" dirty="0">
                <a:latin typeface="Arial"/>
                <a:cs typeface="Arial"/>
              </a:rPr>
              <a:t>trên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25" dirty="0">
                <a:latin typeface="Arial"/>
                <a:cs typeface="Arial"/>
              </a:rPr>
              <a:t>Tiktok</a:t>
            </a:r>
            <a:r>
              <a:rPr sz="800" b="1" spc="-25" dirty="0">
                <a:latin typeface="Arial"/>
                <a:cs typeface="Arial"/>
              </a:rPr>
              <a:t> </a:t>
            </a:r>
            <a:r>
              <a:rPr sz="800" b="1" spc="-10" dirty="0"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1543811"/>
            <a:ext cx="5730240" cy="2490470"/>
            <a:chOff x="440436" y="1543811"/>
            <a:chExt cx="5730240" cy="2490470"/>
          </a:xfrm>
        </p:grpSpPr>
        <p:sp>
          <p:nvSpPr>
            <p:cNvPr id="3" name="object 3"/>
            <p:cNvSpPr/>
            <p:nvPr/>
          </p:nvSpPr>
          <p:spPr>
            <a:xfrm>
              <a:off x="440436" y="1543811"/>
              <a:ext cx="5730240" cy="2490470"/>
            </a:xfrm>
            <a:custGeom>
              <a:avLst/>
              <a:gdLst/>
              <a:ahLst/>
              <a:cxnLst/>
              <a:rect l="l" t="t" r="r" b="b"/>
              <a:pathLst>
                <a:path w="5730240" h="2490470">
                  <a:moveTo>
                    <a:pt x="5730240" y="0"/>
                  </a:moveTo>
                  <a:lnTo>
                    <a:pt x="0" y="0"/>
                  </a:lnTo>
                  <a:lnTo>
                    <a:pt x="0" y="2490216"/>
                  </a:lnTo>
                  <a:lnTo>
                    <a:pt x="5730240" y="2490216"/>
                  </a:lnTo>
                  <a:lnTo>
                    <a:pt x="57302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3648" y="2406395"/>
              <a:ext cx="5009515" cy="751840"/>
            </a:xfrm>
            <a:custGeom>
              <a:avLst/>
              <a:gdLst/>
              <a:ahLst/>
              <a:cxnLst/>
              <a:rect l="l" t="t" r="r" b="b"/>
              <a:pathLst>
                <a:path w="5009515" h="751839">
                  <a:moveTo>
                    <a:pt x="102108" y="665988"/>
                  </a:moveTo>
                  <a:lnTo>
                    <a:pt x="0" y="665988"/>
                  </a:lnTo>
                  <a:lnTo>
                    <a:pt x="0" y="751332"/>
                  </a:lnTo>
                  <a:lnTo>
                    <a:pt x="102108" y="751332"/>
                  </a:lnTo>
                  <a:lnTo>
                    <a:pt x="102108" y="665988"/>
                  </a:lnTo>
                  <a:close/>
                </a:path>
                <a:path w="5009515" h="751839">
                  <a:moveTo>
                    <a:pt x="361188" y="463296"/>
                  </a:moveTo>
                  <a:lnTo>
                    <a:pt x="257556" y="463296"/>
                  </a:lnTo>
                  <a:lnTo>
                    <a:pt x="257556" y="751332"/>
                  </a:lnTo>
                  <a:lnTo>
                    <a:pt x="361188" y="751332"/>
                  </a:lnTo>
                  <a:lnTo>
                    <a:pt x="361188" y="463296"/>
                  </a:lnTo>
                  <a:close/>
                </a:path>
                <a:path w="5009515" h="751839">
                  <a:moveTo>
                    <a:pt x="618744" y="505968"/>
                  </a:moveTo>
                  <a:lnTo>
                    <a:pt x="515112" y="505968"/>
                  </a:lnTo>
                  <a:lnTo>
                    <a:pt x="515112" y="751332"/>
                  </a:lnTo>
                  <a:lnTo>
                    <a:pt x="618744" y="751332"/>
                  </a:lnTo>
                  <a:lnTo>
                    <a:pt x="618744" y="505968"/>
                  </a:lnTo>
                  <a:close/>
                </a:path>
                <a:path w="5009515" h="751839">
                  <a:moveTo>
                    <a:pt x="877824" y="437388"/>
                  </a:moveTo>
                  <a:lnTo>
                    <a:pt x="774192" y="437388"/>
                  </a:lnTo>
                  <a:lnTo>
                    <a:pt x="774192" y="751332"/>
                  </a:lnTo>
                  <a:lnTo>
                    <a:pt x="877824" y="751332"/>
                  </a:lnTo>
                  <a:lnTo>
                    <a:pt x="877824" y="437388"/>
                  </a:lnTo>
                  <a:close/>
                </a:path>
                <a:path w="5009515" h="751839">
                  <a:moveTo>
                    <a:pt x="1135380" y="382524"/>
                  </a:moveTo>
                  <a:lnTo>
                    <a:pt x="1031748" y="382524"/>
                  </a:lnTo>
                  <a:lnTo>
                    <a:pt x="1031748" y="751332"/>
                  </a:lnTo>
                  <a:lnTo>
                    <a:pt x="1135380" y="751332"/>
                  </a:lnTo>
                  <a:lnTo>
                    <a:pt x="1135380" y="382524"/>
                  </a:lnTo>
                  <a:close/>
                </a:path>
                <a:path w="5009515" h="751839">
                  <a:moveTo>
                    <a:pt x="1394460" y="201168"/>
                  </a:moveTo>
                  <a:lnTo>
                    <a:pt x="1290828" y="201168"/>
                  </a:lnTo>
                  <a:lnTo>
                    <a:pt x="1290828" y="751332"/>
                  </a:lnTo>
                  <a:lnTo>
                    <a:pt x="1394460" y="751332"/>
                  </a:lnTo>
                  <a:lnTo>
                    <a:pt x="1394460" y="201168"/>
                  </a:lnTo>
                  <a:close/>
                </a:path>
                <a:path w="5009515" h="751839">
                  <a:moveTo>
                    <a:pt x="1652016" y="207264"/>
                  </a:moveTo>
                  <a:lnTo>
                    <a:pt x="1548384" y="207264"/>
                  </a:lnTo>
                  <a:lnTo>
                    <a:pt x="1548384" y="751332"/>
                  </a:lnTo>
                  <a:lnTo>
                    <a:pt x="1652016" y="751332"/>
                  </a:lnTo>
                  <a:lnTo>
                    <a:pt x="1652016" y="207264"/>
                  </a:lnTo>
                  <a:close/>
                </a:path>
                <a:path w="5009515" h="751839">
                  <a:moveTo>
                    <a:pt x="1909572" y="0"/>
                  </a:moveTo>
                  <a:lnTo>
                    <a:pt x="1807464" y="0"/>
                  </a:lnTo>
                  <a:lnTo>
                    <a:pt x="1807464" y="751332"/>
                  </a:lnTo>
                  <a:lnTo>
                    <a:pt x="1909572" y="751332"/>
                  </a:lnTo>
                  <a:lnTo>
                    <a:pt x="1909572" y="0"/>
                  </a:lnTo>
                  <a:close/>
                </a:path>
                <a:path w="5009515" h="751839">
                  <a:moveTo>
                    <a:pt x="2168652" y="341376"/>
                  </a:moveTo>
                  <a:lnTo>
                    <a:pt x="2065020" y="341376"/>
                  </a:lnTo>
                  <a:lnTo>
                    <a:pt x="2065020" y="751332"/>
                  </a:lnTo>
                  <a:lnTo>
                    <a:pt x="2168652" y="751332"/>
                  </a:lnTo>
                  <a:lnTo>
                    <a:pt x="2168652" y="341376"/>
                  </a:lnTo>
                  <a:close/>
                </a:path>
                <a:path w="5009515" h="751839">
                  <a:moveTo>
                    <a:pt x="2426208" y="448056"/>
                  </a:moveTo>
                  <a:lnTo>
                    <a:pt x="2322576" y="448056"/>
                  </a:lnTo>
                  <a:lnTo>
                    <a:pt x="2322576" y="751332"/>
                  </a:lnTo>
                  <a:lnTo>
                    <a:pt x="2426208" y="751332"/>
                  </a:lnTo>
                  <a:lnTo>
                    <a:pt x="2426208" y="448056"/>
                  </a:lnTo>
                  <a:close/>
                </a:path>
                <a:path w="5009515" h="751839">
                  <a:moveTo>
                    <a:pt x="2685288" y="545592"/>
                  </a:moveTo>
                  <a:lnTo>
                    <a:pt x="2581656" y="545592"/>
                  </a:lnTo>
                  <a:lnTo>
                    <a:pt x="2581656" y="751332"/>
                  </a:lnTo>
                  <a:lnTo>
                    <a:pt x="2685288" y="751332"/>
                  </a:lnTo>
                  <a:lnTo>
                    <a:pt x="2685288" y="545592"/>
                  </a:lnTo>
                  <a:close/>
                </a:path>
                <a:path w="5009515" h="751839">
                  <a:moveTo>
                    <a:pt x="2942844" y="554736"/>
                  </a:moveTo>
                  <a:lnTo>
                    <a:pt x="2839212" y="554736"/>
                  </a:lnTo>
                  <a:lnTo>
                    <a:pt x="2839212" y="751332"/>
                  </a:lnTo>
                  <a:lnTo>
                    <a:pt x="2942844" y="751332"/>
                  </a:lnTo>
                  <a:lnTo>
                    <a:pt x="2942844" y="554736"/>
                  </a:lnTo>
                  <a:close/>
                </a:path>
                <a:path w="5009515" h="751839">
                  <a:moveTo>
                    <a:pt x="3201924" y="598932"/>
                  </a:moveTo>
                  <a:lnTo>
                    <a:pt x="3098292" y="598932"/>
                  </a:lnTo>
                  <a:lnTo>
                    <a:pt x="3098292" y="751332"/>
                  </a:lnTo>
                  <a:lnTo>
                    <a:pt x="3201924" y="751332"/>
                  </a:lnTo>
                  <a:lnTo>
                    <a:pt x="3201924" y="598932"/>
                  </a:lnTo>
                  <a:close/>
                </a:path>
                <a:path w="5009515" h="751839">
                  <a:moveTo>
                    <a:pt x="3459480" y="594360"/>
                  </a:moveTo>
                  <a:lnTo>
                    <a:pt x="3355848" y="594360"/>
                  </a:lnTo>
                  <a:lnTo>
                    <a:pt x="3355848" y="751332"/>
                  </a:lnTo>
                  <a:lnTo>
                    <a:pt x="3459480" y="751332"/>
                  </a:lnTo>
                  <a:lnTo>
                    <a:pt x="3459480" y="594360"/>
                  </a:lnTo>
                  <a:close/>
                </a:path>
                <a:path w="5009515" h="751839">
                  <a:moveTo>
                    <a:pt x="3717036" y="687324"/>
                  </a:moveTo>
                  <a:lnTo>
                    <a:pt x="3614928" y="687324"/>
                  </a:lnTo>
                  <a:lnTo>
                    <a:pt x="3614928" y="751332"/>
                  </a:lnTo>
                  <a:lnTo>
                    <a:pt x="3717036" y="751332"/>
                  </a:lnTo>
                  <a:lnTo>
                    <a:pt x="3717036" y="687324"/>
                  </a:lnTo>
                  <a:close/>
                </a:path>
                <a:path w="5009515" h="751839">
                  <a:moveTo>
                    <a:pt x="3976116" y="690372"/>
                  </a:moveTo>
                  <a:lnTo>
                    <a:pt x="3872484" y="690372"/>
                  </a:lnTo>
                  <a:lnTo>
                    <a:pt x="3872484" y="751332"/>
                  </a:lnTo>
                  <a:lnTo>
                    <a:pt x="3976116" y="751332"/>
                  </a:lnTo>
                  <a:lnTo>
                    <a:pt x="3976116" y="690372"/>
                  </a:lnTo>
                  <a:close/>
                </a:path>
                <a:path w="5009515" h="751839">
                  <a:moveTo>
                    <a:pt x="4233672" y="720852"/>
                  </a:moveTo>
                  <a:lnTo>
                    <a:pt x="4130040" y="720852"/>
                  </a:lnTo>
                  <a:lnTo>
                    <a:pt x="4130040" y="751332"/>
                  </a:lnTo>
                  <a:lnTo>
                    <a:pt x="4233672" y="751332"/>
                  </a:lnTo>
                  <a:lnTo>
                    <a:pt x="4233672" y="720852"/>
                  </a:lnTo>
                  <a:close/>
                </a:path>
                <a:path w="5009515" h="751839">
                  <a:moveTo>
                    <a:pt x="4492752" y="684276"/>
                  </a:moveTo>
                  <a:lnTo>
                    <a:pt x="4389120" y="684276"/>
                  </a:lnTo>
                  <a:lnTo>
                    <a:pt x="4389120" y="751332"/>
                  </a:lnTo>
                  <a:lnTo>
                    <a:pt x="4492752" y="751332"/>
                  </a:lnTo>
                  <a:lnTo>
                    <a:pt x="4492752" y="684276"/>
                  </a:lnTo>
                  <a:close/>
                </a:path>
                <a:path w="5009515" h="751839">
                  <a:moveTo>
                    <a:pt x="4750308" y="723900"/>
                  </a:moveTo>
                  <a:lnTo>
                    <a:pt x="4646676" y="723900"/>
                  </a:lnTo>
                  <a:lnTo>
                    <a:pt x="4646676" y="751332"/>
                  </a:lnTo>
                  <a:lnTo>
                    <a:pt x="4750308" y="751332"/>
                  </a:lnTo>
                  <a:lnTo>
                    <a:pt x="4750308" y="723900"/>
                  </a:lnTo>
                  <a:close/>
                </a:path>
                <a:path w="5009515" h="751839">
                  <a:moveTo>
                    <a:pt x="5009388" y="726948"/>
                  </a:moveTo>
                  <a:lnTo>
                    <a:pt x="4905756" y="726948"/>
                  </a:lnTo>
                  <a:lnTo>
                    <a:pt x="4905756" y="751332"/>
                  </a:lnTo>
                  <a:lnTo>
                    <a:pt x="5009388" y="751332"/>
                  </a:lnTo>
                  <a:lnTo>
                    <a:pt x="5009388" y="726948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3648" y="2229611"/>
              <a:ext cx="5009515" cy="904240"/>
            </a:xfrm>
            <a:custGeom>
              <a:avLst/>
              <a:gdLst/>
              <a:ahLst/>
              <a:cxnLst/>
              <a:rect l="l" t="t" r="r" b="b"/>
              <a:pathLst>
                <a:path w="5009515" h="904239">
                  <a:moveTo>
                    <a:pt x="102108" y="833628"/>
                  </a:moveTo>
                  <a:lnTo>
                    <a:pt x="0" y="833628"/>
                  </a:lnTo>
                  <a:lnTo>
                    <a:pt x="0" y="842772"/>
                  </a:lnTo>
                  <a:lnTo>
                    <a:pt x="102108" y="842772"/>
                  </a:lnTo>
                  <a:lnTo>
                    <a:pt x="102108" y="833628"/>
                  </a:lnTo>
                  <a:close/>
                </a:path>
                <a:path w="5009515" h="904239">
                  <a:moveTo>
                    <a:pt x="361188" y="591312"/>
                  </a:moveTo>
                  <a:lnTo>
                    <a:pt x="257556" y="591312"/>
                  </a:lnTo>
                  <a:lnTo>
                    <a:pt x="257556" y="640080"/>
                  </a:lnTo>
                  <a:lnTo>
                    <a:pt x="361188" y="640080"/>
                  </a:lnTo>
                  <a:lnTo>
                    <a:pt x="361188" y="591312"/>
                  </a:lnTo>
                  <a:close/>
                </a:path>
                <a:path w="5009515" h="904239">
                  <a:moveTo>
                    <a:pt x="618744" y="627888"/>
                  </a:moveTo>
                  <a:lnTo>
                    <a:pt x="515112" y="627888"/>
                  </a:lnTo>
                  <a:lnTo>
                    <a:pt x="515112" y="682752"/>
                  </a:lnTo>
                  <a:lnTo>
                    <a:pt x="618744" y="682752"/>
                  </a:lnTo>
                  <a:lnTo>
                    <a:pt x="618744" y="627888"/>
                  </a:lnTo>
                  <a:close/>
                </a:path>
                <a:path w="5009515" h="904239">
                  <a:moveTo>
                    <a:pt x="877824" y="547116"/>
                  </a:moveTo>
                  <a:lnTo>
                    <a:pt x="774192" y="547116"/>
                  </a:lnTo>
                  <a:lnTo>
                    <a:pt x="774192" y="614172"/>
                  </a:lnTo>
                  <a:lnTo>
                    <a:pt x="877824" y="614172"/>
                  </a:lnTo>
                  <a:lnTo>
                    <a:pt x="877824" y="547116"/>
                  </a:lnTo>
                  <a:close/>
                </a:path>
                <a:path w="5009515" h="904239">
                  <a:moveTo>
                    <a:pt x="1135380" y="478536"/>
                  </a:moveTo>
                  <a:lnTo>
                    <a:pt x="1031748" y="478536"/>
                  </a:lnTo>
                  <a:lnTo>
                    <a:pt x="1031748" y="559308"/>
                  </a:lnTo>
                  <a:lnTo>
                    <a:pt x="1135380" y="559308"/>
                  </a:lnTo>
                  <a:lnTo>
                    <a:pt x="1135380" y="478536"/>
                  </a:lnTo>
                  <a:close/>
                </a:path>
                <a:path w="5009515" h="904239">
                  <a:moveTo>
                    <a:pt x="1394460" y="262128"/>
                  </a:moveTo>
                  <a:lnTo>
                    <a:pt x="1290828" y="262128"/>
                  </a:lnTo>
                  <a:lnTo>
                    <a:pt x="1290828" y="377952"/>
                  </a:lnTo>
                  <a:lnTo>
                    <a:pt x="1394460" y="377952"/>
                  </a:lnTo>
                  <a:lnTo>
                    <a:pt x="1394460" y="262128"/>
                  </a:lnTo>
                  <a:close/>
                </a:path>
                <a:path w="5009515" h="904239">
                  <a:moveTo>
                    <a:pt x="1652016" y="283464"/>
                  </a:moveTo>
                  <a:lnTo>
                    <a:pt x="1548384" y="283464"/>
                  </a:lnTo>
                  <a:lnTo>
                    <a:pt x="1548384" y="384048"/>
                  </a:lnTo>
                  <a:lnTo>
                    <a:pt x="1652016" y="384048"/>
                  </a:lnTo>
                  <a:lnTo>
                    <a:pt x="1652016" y="283464"/>
                  </a:lnTo>
                  <a:close/>
                </a:path>
                <a:path w="5009515" h="904239">
                  <a:moveTo>
                    <a:pt x="1909572" y="0"/>
                  </a:moveTo>
                  <a:lnTo>
                    <a:pt x="1807464" y="0"/>
                  </a:lnTo>
                  <a:lnTo>
                    <a:pt x="1807464" y="176784"/>
                  </a:lnTo>
                  <a:lnTo>
                    <a:pt x="1909572" y="176784"/>
                  </a:lnTo>
                  <a:lnTo>
                    <a:pt x="1909572" y="0"/>
                  </a:lnTo>
                  <a:close/>
                </a:path>
                <a:path w="5009515" h="904239">
                  <a:moveTo>
                    <a:pt x="2168652" y="382524"/>
                  </a:moveTo>
                  <a:lnTo>
                    <a:pt x="2065020" y="382524"/>
                  </a:lnTo>
                  <a:lnTo>
                    <a:pt x="2065020" y="518160"/>
                  </a:lnTo>
                  <a:lnTo>
                    <a:pt x="2168652" y="518160"/>
                  </a:lnTo>
                  <a:lnTo>
                    <a:pt x="2168652" y="382524"/>
                  </a:lnTo>
                  <a:close/>
                </a:path>
                <a:path w="5009515" h="904239">
                  <a:moveTo>
                    <a:pt x="2426208" y="515112"/>
                  </a:moveTo>
                  <a:lnTo>
                    <a:pt x="2322576" y="515112"/>
                  </a:lnTo>
                  <a:lnTo>
                    <a:pt x="2322576" y="624840"/>
                  </a:lnTo>
                  <a:lnTo>
                    <a:pt x="2426208" y="624840"/>
                  </a:lnTo>
                  <a:lnTo>
                    <a:pt x="2426208" y="515112"/>
                  </a:lnTo>
                  <a:close/>
                </a:path>
                <a:path w="5009515" h="904239">
                  <a:moveTo>
                    <a:pt x="2685288" y="640080"/>
                  </a:moveTo>
                  <a:lnTo>
                    <a:pt x="2581656" y="640080"/>
                  </a:lnTo>
                  <a:lnTo>
                    <a:pt x="2581656" y="722376"/>
                  </a:lnTo>
                  <a:lnTo>
                    <a:pt x="2685288" y="722376"/>
                  </a:lnTo>
                  <a:lnTo>
                    <a:pt x="2685288" y="640080"/>
                  </a:lnTo>
                  <a:close/>
                </a:path>
                <a:path w="5009515" h="904239">
                  <a:moveTo>
                    <a:pt x="2942844" y="650748"/>
                  </a:moveTo>
                  <a:lnTo>
                    <a:pt x="2839212" y="650748"/>
                  </a:lnTo>
                  <a:lnTo>
                    <a:pt x="2839212" y="731520"/>
                  </a:lnTo>
                  <a:lnTo>
                    <a:pt x="2942844" y="731520"/>
                  </a:lnTo>
                  <a:lnTo>
                    <a:pt x="2942844" y="650748"/>
                  </a:lnTo>
                  <a:close/>
                </a:path>
                <a:path w="5009515" h="904239">
                  <a:moveTo>
                    <a:pt x="3201924" y="723900"/>
                  </a:moveTo>
                  <a:lnTo>
                    <a:pt x="3098292" y="723900"/>
                  </a:lnTo>
                  <a:lnTo>
                    <a:pt x="3098292" y="775716"/>
                  </a:lnTo>
                  <a:lnTo>
                    <a:pt x="3201924" y="775716"/>
                  </a:lnTo>
                  <a:lnTo>
                    <a:pt x="3201924" y="723900"/>
                  </a:lnTo>
                  <a:close/>
                </a:path>
                <a:path w="5009515" h="904239">
                  <a:moveTo>
                    <a:pt x="3459480" y="697992"/>
                  </a:moveTo>
                  <a:lnTo>
                    <a:pt x="3355848" y="697992"/>
                  </a:lnTo>
                  <a:lnTo>
                    <a:pt x="3355848" y="771144"/>
                  </a:lnTo>
                  <a:lnTo>
                    <a:pt x="3459480" y="771144"/>
                  </a:lnTo>
                  <a:lnTo>
                    <a:pt x="3459480" y="697992"/>
                  </a:lnTo>
                  <a:close/>
                </a:path>
                <a:path w="5009515" h="904239">
                  <a:moveTo>
                    <a:pt x="3717036" y="829056"/>
                  </a:moveTo>
                  <a:lnTo>
                    <a:pt x="3614928" y="829056"/>
                  </a:lnTo>
                  <a:lnTo>
                    <a:pt x="3614928" y="864108"/>
                  </a:lnTo>
                  <a:lnTo>
                    <a:pt x="3717036" y="864108"/>
                  </a:lnTo>
                  <a:lnTo>
                    <a:pt x="3717036" y="829056"/>
                  </a:lnTo>
                  <a:close/>
                </a:path>
                <a:path w="5009515" h="904239">
                  <a:moveTo>
                    <a:pt x="3976116" y="835152"/>
                  </a:moveTo>
                  <a:lnTo>
                    <a:pt x="3872484" y="835152"/>
                  </a:lnTo>
                  <a:lnTo>
                    <a:pt x="3872484" y="867156"/>
                  </a:lnTo>
                  <a:lnTo>
                    <a:pt x="3976116" y="867156"/>
                  </a:lnTo>
                  <a:lnTo>
                    <a:pt x="3976116" y="835152"/>
                  </a:lnTo>
                  <a:close/>
                </a:path>
                <a:path w="5009515" h="904239">
                  <a:moveTo>
                    <a:pt x="4233672" y="879348"/>
                  </a:moveTo>
                  <a:lnTo>
                    <a:pt x="4130040" y="879348"/>
                  </a:lnTo>
                  <a:lnTo>
                    <a:pt x="4130040" y="897636"/>
                  </a:lnTo>
                  <a:lnTo>
                    <a:pt x="4233672" y="897636"/>
                  </a:lnTo>
                  <a:lnTo>
                    <a:pt x="4233672" y="879348"/>
                  </a:lnTo>
                  <a:close/>
                </a:path>
                <a:path w="5009515" h="904239">
                  <a:moveTo>
                    <a:pt x="4492752" y="848868"/>
                  </a:moveTo>
                  <a:lnTo>
                    <a:pt x="4389120" y="848868"/>
                  </a:lnTo>
                  <a:lnTo>
                    <a:pt x="4389120" y="861060"/>
                  </a:lnTo>
                  <a:lnTo>
                    <a:pt x="4492752" y="861060"/>
                  </a:lnTo>
                  <a:lnTo>
                    <a:pt x="4492752" y="848868"/>
                  </a:lnTo>
                  <a:close/>
                </a:path>
                <a:path w="5009515" h="904239">
                  <a:moveTo>
                    <a:pt x="4750308" y="891540"/>
                  </a:moveTo>
                  <a:lnTo>
                    <a:pt x="4646676" y="891540"/>
                  </a:lnTo>
                  <a:lnTo>
                    <a:pt x="4646676" y="900684"/>
                  </a:lnTo>
                  <a:lnTo>
                    <a:pt x="4750308" y="900684"/>
                  </a:lnTo>
                  <a:lnTo>
                    <a:pt x="4750308" y="891540"/>
                  </a:lnTo>
                  <a:close/>
                </a:path>
                <a:path w="5009515" h="904239">
                  <a:moveTo>
                    <a:pt x="5009388" y="900684"/>
                  </a:moveTo>
                  <a:lnTo>
                    <a:pt x="4905756" y="900684"/>
                  </a:lnTo>
                  <a:lnTo>
                    <a:pt x="4905756" y="903732"/>
                  </a:lnTo>
                  <a:lnTo>
                    <a:pt x="5009388" y="903732"/>
                  </a:lnTo>
                  <a:lnTo>
                    <a:pt x="5009388" y="90068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3648" y="2212847"/>
              <a:ext cx="5009515" cy="917575"/>
            </a:xfrm>
            <a:custGeom>
              <a:avLst/>
              <a:gdLst/>
              <a:ahLst/>
              <a:cxnLst/>
              <a:rect l="l" t="t" r="r" b="b"/>
              <a:pathLst>
                <a:path w="5009515" h="917575">
                  <a:moveTo>
                    <a:pt x="102108" y="848868"/>
                  </a:moveTo>
                  <a:lnTo>
                    <a:pt x="0" y="848868"/>
                  </a:lnTo>
                  <a:lnTo>
                    <a:pt x="0" y="850392"/>
                  </a:lnTo>
                  <a:lnTo>
                    <a:pt x="102108" y="850392"/>
                  </a:lnTo>
                  <a:lnTo>
                    <a:pt x="102108" y="848868"/>
                  </a:lnTo>
                  <a:close/>
                </a:path>
                <a:path w="5009515" h="917575">
                  <a:moveTo>
                    <a:pt x="361188" y="606552"/>
                  </a:moveTo>
                  <a:lnTo>
                    <a:pt x="257556" y="606552"/>
                  </a:lnTo>
                  <a:lnTo>
                    <a:pt x="257556" y="608076"/>
                  </a:lnTo>
                  <a:lnTo>
                    <a:pt x="361188" y="608076"/>
                  </a:lnTo>
                  <a:lnTo>
                    <a:pt x="361188" y="606552"/>
                  </a:lnTo>
                  <a:close/>
                </a:path>
                <a:path w="5009515" h="917575">
                  <a:moveTo>
                    <a:pt x="618744" y="643128"/>
                  </a:moveTo>
                  <a:lnTo>
                    <a:pt x="515112" y="643128"/>
                  </a:lnTo>
                  <a:lnTo>
                    <a:pt x="515112" y="644652"/>
                  </a:lnTo>
                  <a:lnTo>
                    <a:pt x="618744" y="644652"/>
                  </a:lnTo>
                  <a:lnTo>
                    <a:pt x="618744" y="643128"/>
                  </a:lnTo>
                  <a:close/>
                </a:path>
                <a:path w="5009515" h="917575">
                  <a:moveTo>
                    <a:pt x="877824" y="559308"/>
                  </a:moveTo>
                  <a:lnTo>
                    <a:pt x="774192" y="559308"/>
                  </a:lnTo>
                  <a:lnTo>
                    <a:pt x="774192" y="563880"/>
                  </a:lnTo>
                  <a:lnTo>
                    <a:pt x="877824" y="563880"/>
                  </a:lnTo>
                  <a:lnTo>
                    <a:pt x="877824" y="559308"/>
                  </a:lnTo>
                  <a:close/>
                </a:path>
                <a:path w="5009515" h="917575">
                  <a:moveTo>
                    <a:pt x="1135380" y="489204"/>
                  </a:moveTo>
                  <a:lnTo>
                    <a:pt x="1031748" y="489204"/>
                  </a:lnTo>
                  <a:lnTo>
                    <a:pt x="1031748" y="495300"/>
                  </a:lnTo>
                  <a:lnTo>
                    <a:pt x="1135380" y="495300"/>
                  </a:lnTo>
                  <a:lnTo>
                    <a:pt x="1135380" y="489204"/>
                  </a:lnTo>
                  <a:close/>
                </a:path>
                <a:path w="5009515" h="917575">
                  <a:moveTo>
                    <a:pt x="1394460" y="269748"/>
                  </a:moveTo>
                  <a:lnTo>
                    <a:pt x="1290828" y="269748"/>
                  </a:lnTo>
                  <a:lnTo>
                    <a:pt x="1290828" y="278892"/>
                  </a:lnTo>
                  <a:lnTo>
                    <a:pt x="1394460" y="278892"/>
                  </a:lnTo>
                  <a:lnTo>
                    <a:pt x="1394460" y="269748"/>
                  </a:lnTo>
                  <a:close/>
                </a:path>
                <a:path w="5009515" h="917575">
                  <a:moveTo>
                    <a:pt x="1652016" y="291084"/>
                  </a:moveTo>
                  <a:lnTo>
                    <a:pt x="1548384" y="291084"/>
                  </a:lnTo>
                  <a:lnTo>
                    <a:pt x="1548384" y="300228"/>
                  </a:lnTo>
                  <a:lnTo>
                    <a:pt x="1652016" y="300228"/>
                  </a:lnTo>
                  <a:lnTo>
                    <a:pt x="1652016" y="291084"/>
                  </a:lnTo>
                  <a:close/>
                </a:path>
                <a:path w="5009515" h="917575">
                  <a:moveTo>
                    <a:pt x="1909572" y="0"/>
                  </a:moveTo>
                  <a:lnTo>
                    <a:pt x="1807464" y="0"/>
                  </a:lnTo>
                  <a:lnTo>
                    <a:pt x="1807464" y="16764"/>
                  </a:lnTo>
                  <a:lnTo>
                    <a:pt x="1909572" y="16764"/>
                  </a:lnTo>
                  <a:lnTo>
                    <a:pt x="1909572" y="0"/>
                  </a:lnTo>
                  <a:close/>
                </a:path>
                <a:path w="5009515" h="917575">
                  <a:moveTo>
                    <a:pt x="2168652" y="385572"/>
                  </a:moveTo>
                  <a:lnTo>
                    <a:pt x="2065020" y="385572"/>
                  </a:lnTo>
                  <a:lnTo>
                    <a:pt x="2065020" y="399288"/>
                  </a:lnTo>
                  <a:lnTo>
                    <a:pt x="2168652" y="399288"/>
                  </a:lnTo>
                  <a:lnTo>
                    <a:pt x="2168652" y="385572"/>
                  </a:lnTo>
                  <a:close/>
                </a:path>
                <a:path w="5009515" h="917575">
                  <a:moveTo>
                    <a:pt x="2426208" y="521208"/>
                  </a:moveTo>
                  <a:lnTo>
                    <a:pt x="2322576" y="521208"/>
                  </a:lnTo>
                  <a:lnTo>
                    <a:pt x="2322576" y="531876"/>
                  </a:lnTo>
                  <a:lnTo>
                    <a:pt x="2426208" y="531876"/>
                  </a:lnTo>
                  <a:lnTo>
                    <a:pt x="2426208" y="521208"/>
                  </a:lnTo>
                  <a:close/>
                </a:path>
                <a:path w="5009515" h="917575">
                  <a:moveTo>
                    <a:pt x="2685288" y="649224"/>
                  </a:moveTo>
                  <a:lnTo>
                    <a:pt x="2581656" y="649224"/>
                  </a:lnTo>
                  <a:lnTo>
                    <a:pt x="2581656" y="656844"/>
                  </a:lnTo>
                  <a:lnTo>
                    <a:pt x="2685288" y="656844"/>
                  </a:lnTo>
                  <a:lnTo>
                    <a:pt x="2685288" y="649224"/>
                  </a:lnTo>
                  <a:close/>
                </a:path>
                <a:path w="5009515" h="917575">
                  <a:moveTo>
                    <a:pt x="2942844" y="658368"/>
                  </a:moveTo>
                  <a:lnTo>
                    <a:pt x="2839212" y="658368"/>
                  </a:lnTo>
                  <a:lnTo>
                    <a:pt x="2839212" y="667512"/>
                  </a:lnTo>
                  <a:lnTo>
                    <a:pt x="2942844" y="667512"/>
                  </a:lnTo>
                  <a:lnTo>
                    <a:pt x="2942844" y="658368"/>
                  </a:lnTo>
                  <a:close/>
                </a:path>
                <a:path w="5009515" h="917575">
                  <a:moveTo>
                    <a:pt x="3201924" y="737616"/>
                  </a:moveTo>
                  <a:lnTo>
                    <a:pt x="3098292" y="737616"/>
                  </a:lnTo>
                  <a:lnTo>
                    <a:pt x="3098292" y="740664"/>
                  </a:lnTo>
                  <a:lnTo>
                    <a:pt x="3201924" y="740664"/>
                  </a:lnTo>
                  <a:lnTo>
                    <a:pt x="3201924" y="737616"/>
                  </a:lnTo>
                  <a:close/>
                </a:path>
                <a:path w="5009515" h="917575">
                  <a:moveTo>
                    <a:pt x="3459480" y="702564"/>
                  </a:moveTo>
                  <a:lnTo>
                    <a:pt x="3355848" y="702564"/>
                  </a:lnTo>
                  <a:lnTo>
                    <a:pt x="3355848" y="714756"/>
                  </a:lnTo>
                  <a:lnTo>
                    <a:pt x="3459480" y="714756"/>
                  </a:lnTo>
                  <a:lnTo>
                    <a:pt x="3459480" y="702564"/>
                  </a:lnTo>
                  <a:close/>
                </a:path>
                <a:path w="5009515" h="917575">
                  <a:moveTo>
                    <a:pt x="3717036" y="841248"/>
                  </a:moveTo>
                  <a:lnTo>
                    <a:pt x="3614928" y="841248"/>
                  </a:lnTo>
                  <a:lnTo>
                    <a:pt x="3614928" y="845820"/>
                  </a:lnTo>
                  <a:lnTo>
                    <a:pt x="3717036" y="845820"/>
                  </a:lnTo>
                  <a:lnTo>
                    <a:pt x="3717036" y="841248"/>
                  </a:lnTo>
                  <a:close/>
                </a:path>
                <a:path w="5009515" h="917575">
                  <a:moveTo>
                    <a:pt x="3976116" y="845820"/>
                  </a:moveTo>
                  <a:lnTo>
                    <a:pt x="3872484" y="845820"/>
                  </a:lnTo>
                  <a:lnTo>
                    <a:pt x="3872484" y="851916"/>
                  </a:lnTo>
                  <a:lnTo>
                    <a:pt x="3976116" y="851916"/>
                  </a:lnTo>
                  <a:lnTo>
                    <a:pt x="3976116" y="845820"/>
                  </a:lnTo>
                  <a:close/>
                </a:path>
                <a:path w="5009515" h="917575">
                  <a:moveTo>
                    <a:pt x="4233672" y="894588"/>
                  </a:moveTo>
                  <a:lnTo>
                    <a:pt x="4130040" y="894588"/>
                  </a:lnTo>
                  <a:lnTo>
                    <a:pt x="4130040" y="896112"/>
                  </a:lnTo>
                  <a:lnTo>
                    <a:pt x="4233672" y="896112"/>
                  </a:lnTo>
                  <a:lnTo>
                    <a:pt x="4233672" y="894588"/>
                  </a:lnTo>
                  <a:close/>
                </a:path>
                <a:path w="5009515" h="917575">
                  <a:moveTo>
                    <a:pt x="4492752" y="862584"/>
                  </a:moveTo>
                  <a:lnTo>
                    <a:pt x="4389120" y="862584"/>
                  </a:lnTo>
                  <a:lnTo>
                    <a:pt x="4389120" y="865632"/>
                  </a:lnTo>
                  <a:lnTo>
                    <a:pt x="4492752" y="865632"/>
                  </a:lnTo>
                  <a:lnTo>
                    <a:pt x="4492752" y="862584"/>
                  </a:lnTo>
                  <a:close/>
                </a:path>
                <a:path w="5009515" h="917575">
                  <a:moveTo>
                    <a:pt x="4750308" y="905256"/>
                  </a:moveTo>
                  <a:lnTo>
                    <a:pt x="4646676" y="905256"/>
                  </a:lnTo>
                  <a:lnTo>
                    <a:pt x="4646676" y="908304"/>
                  </a:lnTo>
                  <a:lnTo>
                    <a:pt x="4750308" y="908304"/>
                  </a:lnTo>
                  <a:lnTo>
                    <a:pt x="4750308" y="905256"/>
                  </a:lnTo>
                  <a:close/>
                </a:path>
                <a:path w="5009515" h="917575">
                  <a:moveTo>
                    <a:pt x="5009388" y="915924"/>
                  </a:moveTo>
                  <a:lnTo>
                    <a:pt x="4905756" y="915924"/>
                  </a:lnTo>
                  <a:lnTo>
                    <a:pt x="4905756" y="917448"/>
                  </a:lnTo>
                  <a:lnTo>
                    <a:pt x="5009388" y="917448"/>
                  </a:lnTo>
                  <a:lnTo>
                    <a:pt x="5009388" y="91592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8" y="2596895"/>
              <a:ext cx="5009515" cy="532130"/>
            </a:xfrm>
            <a:custGeom>
              <a:avLst/>
              <a:gdLst/>
              <a:ahLst/>
              <a:cxnLst/>
              <a:rect l="l" t="t" r="r" b="b"/>
              <a:pathLst>
                <a:path w="5009515" h="532130">
                  <a:moveTo>
                    <a:pt x="102108" y="464820"/>
                  </a:moveTo>
                  <a:lnTo>
                    <a:pt x="0" y="464820"/>
                  </a:lnTo>
                  <a:lnTo>
                    <a:pt x="0" y="466344"/>
                  </a:lnTo>
                  <a:lnTo>
                    <a:pt x="102108" y="466344"/>
                  </a:lnTo>
                  <a:lnTo>
                    <a:pt x="102108" y="464820"/>
                  </a:lnTo>
                  <a:close/>
                </a:path>
                <a:path w="5009515" h="532130">
                  <a:moveTo>
                    <a:pt x="361188" y="222504"/>
                  </a:moveTo>
                  <a:lnTo>
                    <a:pt x="257556" y="222504"/>
                  </a:lnTo>
                  <a:lnTo>
                    <a:pt x="257556" y="224028"/>
                  </a:lnTo>
                  <a:lnTo>
                    <a:pt x="361188" y="224028"/>
                  </a:lnTo>
                  <a:lnTo>
                    <a:pt x="361188" y="222504"/>
                  </a:lnTo>
                  <a:close/>
                </a:path>
                <a:path w="5009515" h="532130">
                  <a:moveTo>
                    <a:pt x="618744" y="257556"/>
                  </a:moveTo>
                  <a:lnTo>
                    <a:pt x="515112" y="257556"/>
                  </a:lnTo>
                  <a:lnTo>
                    <a:pt x="515112" y="259080"/>
                  </a:lnTo>
                  <a:lnTo>
                    <a:pt x="618744" y="259080"/>
                  </a:lnTo>
                  <a:lnTo>
                    <a:pt x="618744" y="257556"/>
                  </a:lnTo>
                  <a:close/>
                </a:path>
                <a:path w="5009515" h="532130">
                  <a:moveTo>
                    <a:pt x="2168652" y="0"/>
                  </a:moveTo>
                  <a:lnTo>
                    <a:pt x="2065020" y="0"/>
                  </a:lnTo>
                  <a:lnTo>
                    <a:pt x="2065020" y="1524"/>
                  </a:lnTo>
                  <a:lnTo>
                    <a:pt x="2168652" y="1524"/>
                  </a:lnTo>
                  <a:lnTo>
                    <a:pt x="2168652" y="0"/>
                  </a:lnTo>
                  <a:close/>
                </a:path>
                <a:path w="5009515" h="532130">
                  <a:moveTo>
                    <a:pt x="2685288" y="263652"/>
                  </a:moveTo>
                  <a:lnTo>
                    <a:pt x="2581656" y="263652"/>
                  </a:lnTo>
                  <a:lnTo>
                    <a:pt x="2581656" y="265176"/>
                  </a:lnTo>
                  <a:lnTo>
                    <a:pt x="2685288" y="265176"/>
                  </a:lnTo>
                  <a:lnTo>
                    <a:pt x="2685288" y="263652"/>
                  </a:lnTo>
                  <a:close/>
                </a:path>
                <a:path w="5009515" h="532130">
                  <a:moveTo>
                    <a:pt x="2942844" y="272796"/>
                  </a:moveTo>
                  <a:lnTo>
                    <a:pt x="2839212" y="272796"/>
                  </a:lnTo>
                  <a:lnTo>
                    <a:pt x="2839212" y="274320"/>
                  </a:lnTo>
                  <a:lnTo>
                    <a:pt x="2942844" y="274320"/>
                  </a:lnTo>
                  <a:lnTo>
                    <a:pt x="2942844" y="272796"/>
                  </a:lnTo>
                  <a:close/>
                </a:path>
                <a:path w="5009515" h="532130">
                  <a:moveTo>
                    <a:pt x="3201924" y="352044"/>
                  </a:moveTo>
                  <a:lnTo>
                    <a:pt x="3098292" y="352044"/>
                  </a:lnTo>
                  <a:lnTo>
                    <a:pt x="3098292" y="353568"/>
                  </a:lnTo>
                  <a:lnTo>
                    <a:pt x="3201924" y="353568"/>
                  </a:lnTo>
                  <a:lnTo>
                    <a:pt x="3201924" y="352044"/>
                  </a:lnTo>
                  <a:close/>
                </a:path>
                <a:path w="5009515" h="532130">
                  <a:moveTo>
                    <a:pt x="3459480" y="316992"/>
                  </a:moveTo>
                  <a:lnTo>
                    <a:pt x="3355848" y="316992"/>
                  </a:lnTo>
                  <a:lnTo>
                    <a:pt x="3355848" y="318516"/>
                  </a:lnTo>
                  <a:lnTo>
                    <a:pt x="3459480" y="318516"/>
                  </a:lnTo>
                  <a:lnTo>
                    <a:pt x="3459480" y="316992"/>
                  </a:lnTo>
                  <a:close/>
                </a:path>
                <a:path w="5009515" h="532130">
                  <a:moveTo>
                    <a:pt x="3717036" y="455676"/>
                  </a:moveTo>
                  <a:lnTo>
                    <a:pt x="3614928" y="455676"/>
                  </a:lnTo>
                  <a:lnTo>
                    <a:pt x="3614928" y="457200"/>
                  </a:lnTo>
                  <a:lnTo>
                    <a:pt x="3717036" y="457200"/>
                  </a:lnTo>
                  <a:lnTo>
                    <a:pt x="3717036" y="455676"/>
                  </a:lnTo>
                  <a:close/>
                </a:path>
                <a:path w="5009515" h="532130">
                  <a:moveTo>
                    <a:pt x="3976116" y="460248"/>
                  </a:moveTo>
                  <a:lnTo>
                    <a:pt x="3872484" y="460248"/>
                  </a:lnTo>
                  <a:lnTo>
                    <a:pt x="3872484" y="461772"/>
                  </a:lnTo>
                  <a:lnTo>
                    <a:pt x="3976116" y="461772"/>
                  </a:lnTo>
                  <a:lnTo>
                    <a:pt x="3976116" y="460248"/>
                  </a:lnTo>
                  <a:close/>
                </a:path>
                <a:path w="5009515" h="532130">
                  <a:moveTo>
                    <a:pt x="4233672" y="509016"/>
                  </a:moveTo>
                  <a:lnTo>
                    <a:pt x="4130040" y="509016"/>
                  </a:lnTo>
                  <a:lnTo>
                    <a:pt x="4130040" y="510540"/>
                  </a:lnTo>
                  <a:lnTo>
                    <a:pt x="4233672" y="510540"/>
                  </a:lnTo>
                  <a:lnTo>
                    <a:pt x="4233672" y="509016"/>
                  </a:lnTo>
                  <a:close/>
                </a:path>
                <a:path w="5009515" h="532130">
                  <a:moveTo>
                    <a:pt x="4492752" y="477012"/>
                  </a:moveTo>
                  <a:lnTo>
                    <a:pt x="4389120" y="477012"/>
                  </a:lnTo>
                  <a:lnTo>
                    <a:pt x="4389120" y="478536"/>
                  </a:lnTo>
                  <a:lnTo>
                    <a:pt x="4492752" y="478536"/>
                  </a:lnTo>
                  <a:lnTo>
                    <a:pt x="4492752" y="477012"/>
                  </a:lnTo>
                  <a:close/>
                </a:path>
                <a:path w="5009515" h="532130">
                  <a:moveTo>
                    <a:pt x="4750308" y="519684"/>
                  </a:moveTo>
                  <a:lnTo>
                    <a:pt x="4646676" y="519684"/>
                  </a:lnTo>
                  <a:lnTo>
                    <a:pt x="4646676" y="521208"/>
                  </a:lnTo>
                  <a:lnTo>
                    <a:pt x="4750308" y="521208"/>
                  </a:lnTo>
                  <a:lnTo>
                    <a:pt x="4750308" y="519684"/>
                  </a:lnTo>
                  <a:close/>
                </a:path>
                <a:path w="5009515" h="532130">
                  <a:moveTo>
                    <a:pt x="5009388" y="530352"/>
                  </a:moveTo>
                  <a:lnTo>
                    <a:pt x="4905756" y="530352"/>
                  </a:lnTo>
                  <a:lnTo>
                    <a:pt x="4905756" y="531876"/>
                  </a:lnTo>
                  <a:lnTo>
                    <a:pt x="5009388" y="531876"/>
                  </a:lnTo>
                  <a:lnTo>
                    <a:pt x="5009388" y="53035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3648" y="1918715"/>
              <a:ext cx="5009515" cy="1210310"/>
            </a:xfrm>
            <a:custGeom>
              <a:avLst/>
              <a:gdLst/>
              <a:ahLst/>
              <a:cxnLst/>
              <a:rect l="l" t="t" r="r" b="b"/>
              <a:pathLst>
                <a:path w="5009515" h="1210310">
                  <a:moveTo>
                    <a:pt x="102108" y="1143000"/>
                  </a:moveTo>
                  <a:lnTo>
                    <a:pt x="0" y="1143000"/>
                  </a:lnTo>
                  <a:lnTo>
                    <a:pt x="0" y="1144524"/>
                  </a:lnTo>
                  <a:lnTo>
                    <a:pt x="102108" y="1144524"/>
                  </a:lnTo>
                  <a:lnTo>
                    <a:pt x="102108" y="1143000"/>
                  </a:lnTo>
                  <a:close/>
                </a:path>
                <a:path w="5009515" h="1210310">
                  <a:moveTo>
                    <a:pt x="361188" y="885444"/>
                  </a:moveTo>
                  <a:lnTo>
                    <a:pt x="257556" y="885444"/>
                  </a:lnTo>
                  <a:lnTo>
                    <a:pt x="257556" y="900684"/>
                  </a:lnTo>
                  <a:lnTo>
                    <a:pt x="361188" y="900684"/>
                  </a:lnTo>
                  <a:lnTo>
                    <a:pt x="361188" y="885444"/>
                  </a:lnTo>
                  <a:close/>
                </a:path>
                <a:path w="5009515" h="1210310">
                  <a:moveTo>
                    <a:pt x="618744" y="896112"/>
                  </a:moveTo>
                  <a:lnTo>
                    <a:pt x="515112" y="896112"/>
                  </a:lnTo>
                  <a:lnTo>
                    <a:pt x="515112" y="935736"/>
                  </a:lnTo>
                  <a:lnTo>
                    <a:pt x="618744" y="935736"/>
                  </a:lnTo>
                  <a:lnTo>
                    <a:pt x="618744" y="896112"/>
                  </a:lnTo>
                  <a:close/>
                </a:path>
                <a:path w="5009515" h="1210310">
                  <a:moveTo>
                    <a:pt x="877824" y="769620"/>
                  </a:moveTo>
                  <a:lnTo>
                    <a:pt x="774192" y="769620"/>
                  </a:lnTo>
                  <a:lnTo>
                    <a:pt x="774192" y="853440"/>
                  </a:lnTo>
                  <a:lnTo>
                    <a:pt x="877824" y="853440"/>
                  </a:lnTo>
                  <a:lnTo>
                    <a:pt x="877824" y="769620"/>
                  </a:lnTo>
                  <a:close/>
                </a:path>
                <a:path w="5009515" h="1210310">
                  <a:moveTo>
                    <a:pt x="1135380" y="626364"/>
                  </a:moveTo>
                  <a:lnTo>
                    <a:pt x="1031748" y="626364"/>
                  </a:lnTo>
                  <a:lnTo>
                    <a:pt x="1031748" y="783336"/>
                  </a:lnTo>
                  <a:lnTo>
                    <a:pt x="1135380" y="783336"/>
                  </a:lnTo>
                  <a:lnTo>
                    <a:pt x="1135380" y="626364"/>
                  </a:lnTo>
                  <a:close/>
                </a:path>
                <a:path w="5009515" h="1210310">
                  <a:moveTo>
                    <a:pt x="1394460" y="361188"/>
                  </a:moveTo>
                  <a:lnTo>
                    <a:pt x="1290828" y="361188"/>
                  </a:lnTo>
                  <a:lnTo>
                    <a:pt x="1290828" y="563880"/>
                  </a:lnTo>
                  <a:lnTo>
                    <a:pt x="1394460" y="563880"/>
                  </a:lnTo>
                  <a:lnTo>
                    <a:pt x="1394460" y="361188"/>
                  </a:lnTo>
                  <a:close/>
                </a:path>
                <a:path w="5009515" h="1210310">
                  <a:moveTo>
                    <a:pt x="1652016" y="291084"/>
                  </a:moveTo>
                  <a:lnTo>
                    <a:pt x="1548384" y="291084"/>
                  </a:lnTo>
                  <a:lnTo>
                    <a:pt x="1548384" y="585216"/>
                  </a:lnTo>
                  <a:lnTo>
                    <a:pt x="1652016" y="585216"/>
                  </a:lnTo>
                  <a:lnTo>
                    <a:pt x="1652016" y="291084"/>
                  </a:lnTo>
                  <a:close/>
                </a:path>
                <a:path w="5009515" h="1210310">
                  <a:moveTo>
                    <a:pt x="1909572" y="0"/>
                  </a:moveTo>
                  <a:lnTo>
                    <a:pt x="1807464" y="0"/>
                  </a:lnTo>
                  <a:lnTo>
                    <a:pt x="1807464" y="294132"/>
                  </a:lnTo>
                  <a:lnTo>
                    <a:pt x="1909572" y="294132"/>
                  </a:lnTo>
                  <a:lnTo>
                    <a:pt x="1909572" y="0"/>
                  </a:lnTo>
                  <a:close/>
                </a:path>
                <a:path w="5009515" h="1210310">
                  <a:moveTo>
                    <a:pt x="2168652" y="551688"/>
                  </a:moveTo>
                  <a:lnTo>
                    <a:pt x="2065020" y="551688"/>
                  </a:lnTo>
                  <a:lnTo>
                    <a:pt x="2065020" y="678180"/>
                  </a:lnTo>
                  <a:lnTo>
                    <a:pt x="2168652" y="678180"/>
                  </a:lnTo>
                  <a:lnTo>
                    <a:pt x="2168652" y="551688"/>
                  </a:lnTo>
                  <a:close/>
                </a:path>
                <a:path w="5009515" h="1210310">
                  <a:moveTo>
                    <a:pt x="2426208" y="740664"/>
                  </a:moveTo>
                  <a:lnTo>
                    <a:pt x="2322576" y="740664"/>
                  </a:lnTo>
                  <a:lnTo>
                    <a:pt x="2322576" y="815340"/>
                  </a:lnTo>
                  <a:lnTo>
                    <a:pt x="2426208" y="815340"/>
                  </a:lnTo>
                  <a:lnTo>
                    <a:pt x="2426208" y="740664"/>
                  </a:lnTo>
                  <a:close/>
                </a:path>
                <a:path w="5009515" h="1210310">
                  <a:moveTo>
                    <a:pt x="2685288" y="912876"/>
                  </a:moveTo>
                  <a:lnTo>
                    <a:pt x="2581656" y="912876"/>
                  </a:lnTo>
                  <a:lnTo>
                    <a:pt x="2581656" y="943356"/>
                  </a:lnTo>
                  <a:lnTo>
                    <a:pt x="2685288" y="943356"/>
                  </a:lnTo>
                  <a:lnTo>
                    <a:pt x="2685288" y="912876"/>
                  </a:lnTo>
                  <a:close/>
                </a:path>
                <a:path w="5009515" h="1210310">
                  <a:moveTo>
                    <a:pt x="2942844" y="932688"/>
                  </a:moveTo>
                  <a:lnTo>
                    <a:pt x="2839212" y="932688"/>
                  </a:lnTo>
                  <a:lnTo>
                    <a:pt x="2839212" y="952500"/>
                  </a:lnTo>
                  <a:lnTo>
                    <a:pt x="2942844" y="952500"/>
                  </a:lnTo>
                  <a:lnTo>
                    <a:pt x="2942844" y="932688"/>
                  </a:lnTo>
                  <a:close/>
                </a:path>
                <a:path w="5009515" h="1210310">
                  <a:moveTo>
                    <a:pt x="3201924" y="1014984"/>
                  </a:moveTo>
                  <a:lnTo>
                    <a:pt x="3098292" y="1014984"/>
                  </a:lnTo>
                  <a:lnTo>
                    <a:pt x="3098292" y="1030224"/>
                  </a:lnTo>
                  <a:lnTo>
                    <a:pt x="3201924" y="1030224"/>
                  </a:lnTo>
                  <a:lnTo>
                    <a:pt x="3201924" y="1014984"/>
                  </a:lnTo>
                  <a:close/>
                </a:path>
                <a:path w="5009515" h="1210310">
                  <a:moveTo>
                    <a:pt x="3459480" y="986028"/>
                  </a:moveTo>
                  <a:lnTo>
                    <a:pt x="3355848" y="986028"/>
                  </a:lnTo>
                  <a:lnTo>
                    <a:pt x="3355848" y="996696"/>
                  </a:lnTo>
                  <a:lnTo>
                    <a:pt x="3459480" y="996696"/>
                  </a:lnTo>
                  <a:lnTo>
                    <a:pt x="3459480" y="986028"/>
                  </a:lnTo>
                  <a:close/>
                </a:path>
                <a:path w="5009515" h="1210310">
                  <a:moveTo>
                    <a:pt x="3717036" y="1132332"/>
                  </a:moveTo>
                  <a:lnTo>
                    <a:pt x="3614928" y="1132332"/>
                  </a:lnTo>
                  <a:lnTo>
                    <a:pt x="3614928" y="1135380"/>
                  </a:lnTo>
                  <a:lnTo>
                    <a:pt x="3717036" y="1135380"/>
                  </a:lnTo>
                  <a:lnTo>
                    <a:pt x="3717036" y="1132332"/>
                  </a:lnTo>
                  <a:close/>
                </a:path>
                <a:path w="5009515" h="1210310">
                  <a:moveTo>
                    <a:pt x="3976116" y="1136904"/>
                  </a:moveTo>
                  <a:lnTo>
                    <a:pt x="3872484" y="1136904"/>
                  </a:lnTo>
                  <a:lnTo>
                    <a:pt x="3872484" y="1138428"/>
                  </a:lnTo>
                  <a:lnTo>
                    <a:pt x="3976116" y="1138428"/>
                  </a:lnTo>
                  <a:lnTo>
                    <a:pt x="3976116" y="1136904"/>
                  </a:lnTo>
                  <a:close/>
                </a:path>
                <a:path w="5009515" h="1210310">
                  <a:moveTo>
                    <a:pt x="4233672" y="1187196"/>
                  </a:moveTo>
                  <a:lnTo>
                    <a:pt x="4130040" y="1187196"/>
                  </a:lnTo>
                  <a:lnTo>
                    <a:pt x="4130040" y="1188720"/>
                  </a:lnTo>
                  <a:lnTo>
                    <a:pt x="4233672" y="1188720"/>
                  </a:lnTo>
                  <a:lnTo>
                    <a:pt x="4233672" y="1187196"/>
                  </a:lnTo>
                  <a:close/>
                </a:path>
                <a:path w="5009515" h="1210310">
                  <a:moveTo>
                    <a:pt x="4492752" y="1155192"/>
                  </a:moveTo>
                  <a:lnTo>
                    <a:pt x="4389120" y="1155192"/>
                  </a:lnTo>
                  <a:lnTo>
                    <a:pt x="4389120" y="1156716"/>
                  </a:lnTo>
                  <a:lnTo>
                    <a:pt x="4492752" y="1156716"/>
                  </a:lnTo>
                  <a:lnTo>
                    <a:pt x="4492752" y="1155192"/>
                  </a:lnTo>
                  <a:close/>
                </a:path>
                <a:path w="5009515" h="1210310">
                  <a:moveTo>
                    <a:pt x="4750308" y="1197864"/>
                  </a:moveTo>
                  <a:lnTo>
                    <a:pt x="4646676" y="1197864"/>
                  </a:lnTo>
                  <a:lnTo>
                    <a:pt x="4646676" y="1199388"/>
                  </a:lnTo>
                  <a:lnTo>
                    <a:pt x="4750308" y="1199388"/>
                  </a:lnTo>
                  <a:lnTo>
                    <a:pt x="4750308" y="1197864"/>
                  </a:lnTo>
                  <a:close/>
                </a:path>
                <a:path w="5009515" h="1210310">
                  <a:moveTo>
                    <a:pt x="5009388" y="1208532"/>
                  </a:moveTo>
                  <a:lnTo>
                    <a:pt x="4905756" y="1208532"/>
                  </a:lnTo>
                  <a:lnTo>
                    <a:pt x="4905756" y="1210056"/>
                  </a:lnTo>
                  <a:lnTo>
                    <a:pt x="5009388" y="1210056"/>
                  </a:lnTo>
                  <a:lnTo>
                    <a:pt x="5009388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923" y="3157727"/>
              <a:ext cx="5163820" cy="0"/>
            </a:xfrm>
            <a:custGeom>
              <a:avLst/>
              <a:gdLst/>
              <a:ahLst/>
              <a:cxnLst/>
              <a:rect l="l" t="t" r="r" b="b"/>
              <a:pathLst>
                <a:path w="5163820">
                  <a:moveTo>
                    <a:pt x="0" y="0"/>
                  </a:moveTo>
                  <a:lnTo>
                    <a:pt x="51633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424" y="3083763"/>
            <a:ext cx="28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158" y="1678838"/>
            <a:ext cx="277495" cy="13690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6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spc="1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4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spc="1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2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spc="1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700" spc="10" dirty="0">
                <a:latin typeface="Microsoft Sans Serif"/>
                <a:cs typeface="Microsoft Sans Serif"/>
              </a:rPr>
              <a:t>1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spc="1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700" spc="10" dirty="0">
                <a:latin typeface="Microsoft Sans Serif"/>
                <a:cs typeface="Microsoft Sans Serif"/>
              </a:rPr>
              <a:t>8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484"/>
              </a:spcBef>
            </a:pPr>
            <a:r>
              <a:rPr sz="700" spc="10" dirty="0">
                <a:latin typeface="Microsoft Sans Serif"/>
                <a:cs typeface="Microsoft Sans Serif"/>
              </a:rPr>
              <a:t>6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700" spc="10" dirty="0">
                <a:latin typeface="Microsoft Sans Serif"/>
                <a:cs typeface="Microsoft Sans Serif"/>
              </a:rPr>
              <a:t>4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  <a:p>
            <a:pPr marL="50800">
              <a:lnSpc>
                <a:spcPct val="100000"/>
              </a:lnSpc>
              <a:spcBef>
                <a:spcPts val="484"/>
              </a:spcBef>
            </a:pPr>
            <a:r>
              <a:rPr sz="700" spc="10" dirty="0">
                <a:latin typeface="Microsoft Sans Serif"/>
                <a:cs typeface="Microsoft Sans Serif"/>
              </a:rPr>
              <a:t>2</a:t>
            </a:r>
            <a:r>
              <a:rPr sz="700" spc="-5" dirty="0">
                <a:latin typeface="Microsoft Sans Serif"/>
                <a:cs typeface="Microsoft Sans Serif"/>
              </a:rPr>
              <a:t>,</a:t>
            </a:r>
            <a:r>
              <a:rPr sz="700" spc="-10" dirty="0">
                <a:latin typeface="Microsoft Sans Serif"/>
                <a:cs typeface="Microsoft Sans Serif"/>
              </a:rPr>
              <a:t>0</a:t>
            </a:r>
            <a:r>
              <a:rPr sz="700" dirty="0">
                <a:latin typeface="Microsoft Sans Serif"/>
                <a:cs typeface="Microsoft Sans Serif"/>
              </a:rPr>
              <a:t>0</a:t>
            </a: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1476" y="3220681"/>
            <a:ext cx="5132705" cy="740410"/>
            <a:chOff x="841476" y="3220681"/>
            <a:chExt cx="5132705" cy="7404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76" y="3220681"/>
              <a:ext cx="5132095" cy="5809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98192" y="3913631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19" h="47625">
                  <a:moveTo>
                    <a:pt x="4571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19" y="4724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3424" y="3544720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38120" y="1616709"/>
            <a:ext cx="268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3723" y="3870756"/>
            <a:ext cx="27495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h</a:t>
            </a:r>
            <a:r>
              <a:rPr sz="600" spc="30" dirty="0">
                <a:latin typeface="Microsoft Sans Serif"/>
                <a:cs typeface="Microsoft Sans Serif"/>
              </a:rPr>
              <a:t>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49295" y="39136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14573" y="3870756"/>
            <a:ext cx="24130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15" dirty="0">
                <a:latin typeface="Microsoft Sans Serif"/>
                <a:cs typeface="Microsoft Sans Serif"/>
              </a:rPr>
              <a:t>a</a:t>
            </a:r>
            <a:r>
              <a:rPr sz="600" spc="5" dirty="0">
                <a:latin typeface="Microsoft Sans Serif"/>
                <a:cs typeface="Microsoft Sans Serif"/>
              </a:rPr>
              <a:t>d</a:t>
            </a:r>
            <a:r>
              <a:rPr sz="600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66872" y="3913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2657" y="3870756"/>
            <a:ext cx="1193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latin typeface="Microsoft Sans Serif"/>
                <a:cs typeface="Microsoft Sans Serif"/>
              </a:rPr>
              <a:t>t</a:t>
            </a:r>
            <a:r>
              <a:rPr sz="600" spc="15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5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62528" y="39136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45720" y="0"/>
                </a:moveTo>
                <a:lnTo>
                  <a:pt x="0" y="0"/>
                </a:lnTo>
                <a:lnTo>
                  <a:pt x="0" y="47244"/>
                </a:lnTo>
                <a:lnTo>
                  <a:pt x="45720" y="47244"/>
                </a:lnTo>
                <a:lnTo>
                  <a:pt x="4572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28059" y="3870756"/>
            <a:ext cx="23114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s</a:t>
            </a:r>
            <a:r>
              <a:rPr sz="600" spc="-10" dirty="0">
                <a:latin typeface="Microsoft Sans Serif"/>
                <a:cs typeface="Microsoft Sans Serif"/>
              </a:rPr>
              <a:t>e</a:t>
            </a:r>
            <a:r>
              <a:rPr sz="600" spc="35" dirty="0">
                <a:latin typeface="Microsoft Sans Serif"/>
                <a:cs typeface="Microsoft Sans Serif"/>
              </a:rPr>
              <a:t>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69435" y="3913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4"/>
                </a:lnTo>
                <a:lnTo>
                  <a:pt x="47244" y="47244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5857" y="3870756"/>
            <a:ext cx="407034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latin typeface="Microsoft Sans Serif"/>
                <a:cs typeface="Microsoft Sans Serif"/>
              </a:rPr>
              <a:t>t</a:t>
            </a:r>
            <a:r>
              <a:rPr sz="600" spc="15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kto</a:t>
            </a:r>
            <a:r>
              <a:rPr sz="600" spc="30" dirty="0">
                <a:latin typeface="Microsoft Sans Serif"/>
                <a:cs typeface="Microsoft Sans Serif"/>
              </a:rPr>
              <a:t>k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s</a:t>
            </a:r>
            <a:r>
              <a:rPr sz="600" dirty="0">
                <a:latin typeface="Microsoft Sans Serif"/>
                <a:cs typeface="Microsoft Sans Serif"/>
              </a:rPr>
              <a:t>h</a:t>
            </a:r>
            <a:r>
              <a:rPr sz="600" spc="20" dirty="0">
                <a:latin typeface="Microsoft Sans Serif"/>
                <a:cs typeface="Microsoft Sans Serif"/>
              </a:rPr>
              <a:t>o</a:t>
            </a:r>
            <a:r>
              <a:rPr sz="600" spc="30" dirty="0">
                <a:latin typeface="Microsoft Sans Serif"/>
                <a:cs typeface="Microsoft Sans Serif"/>
              </a:rPr>
              <a:t>p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1932" y="166481"/>
            <a:ext cx="618743" cy="12460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069838" y="4076801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A5F27"/>
                </a:solidFill>
                <a:latin typeface="Arial"/>
                <a:cs typeface="Arial"/>
              </a:rPr>
              <a:t>15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906" y="180797"/>
            <a:ext cx="169291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0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FA5F27"/>
                </a:solidFill>
                <a:latin typeface="Arial"/>
                <a:cs typeface="Arial"/>
              </a:rPr>
              <a:t>P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ÚC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I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Á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35807" y="446277"/>
            <a:ext cx="977900" cy="977900"/>
            <a:chOff x="835807" y="446277"/>
            <a:chExt cx="977900" cy="977900"/>
          </a:xfrm>
        </p:grpSpPr>
        <p:sp>
          <p:nvSpPr>
            <p:cNvPr id="31" name="object 31"/>
            <p:cNvSpPr/>
            <p:nvPr/>
          </p:nvSpPr>
          <p:spPr>
            <a:xfrm>
              <a:off x="1324482" y="446277"/>
              <a:ext cx="322580" cy="305435"/>
            </a:xfrm>
            <a:custGeom>
              <a:avLst/>
              <a:gdLst/>
              <a:ahLst/>
              <a:cxnLst/>
              <a:rect l="l" t="t" r="r" b="b"/>
              <a:pathLst>
                <a:path w="322580" h="305434">
                  <a:moveTo>
                    <a:pt x="0" y="0"/>
                  </a:moveTo>
                  <a:lnTo>
                    <a:pt x="0" y="244475"/>
                  </a:lnTo>
                  <a:lnTo>
                    <a:pt x="43934" y="248457"/>
                  </a:lnTo>
                  <a:lnTo>
                    <a:pt x="86105" y="260143"/>
                  </a:lnTo>
                  <a:lnTo>
                    <a:pt x="125515" y="279140"/>
                  </a:lnTo>
                  <a:lnTo>
                    <a:pt x="161162" y="305053"/>
                  </a:lnTo>
                  <a:lnTo>
                    <a:pt x="322325" y="121412"/>
                  </a:lnTo>
                  <a:lnTo>
                    <a:pt x="282624" y="90053"/>
                  </a:lnTo>
                  <a:lnTo>
                    <a:pt x="240185" y="63129"/>
                  </a:lnTo>
                  <a:lnTo>
                    <a:pt x="195383" y="40782"/>
                  </a:lnTo>
                  <a:lnTo>
                    <a:pt x="148590" y="23153"/>
                  </a:lnTo>
                  <a:lnTo>
                    <a:pt x="100179" y="10385"/>
                  </a:lnTo>
                  <a:lnTo>
                    <a:pt x="50525" y="2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5645" y="567689"/>
              <a:ext cx="326390" cy="349885"/>
            </a:xfrm>
            <a:custGeom>
              <a:avLst/>
              <a:gdLst/>
              <a:ahLst/>
              <a:cxnLst/>
              <a:rect l="l" t="t" r="r" b="b"/>
              <a:pathLst>
                <a:path w="326389" h="349884">
                  <a:moveTo>
                    <a:pt x="161162" y="0"/>
                  </a:moveTo>
                  <a:lnTo>
                    <a:pt x="0" y="183641"/>
                  </a:lnTo>
                  <a:lnTo>
                    <a:pt x="32617" y="218471"/>
                  </a:lnTo>
                  <a:lnTo>
                    <a:pt x="57673" y="258540"/>
                  </a:lnTo>
                  <a:lnTo>
                    <a:pt x="74562" y="302656"/>
                  </a:lnTo>
                  <a:lnTo>
                    <a:pt x="82676" y="349630"/>
                  </a:lnTo>
                  <a:lnTo>
                    <a:pt x="326390" y="331850"/>
                  </a:lnTo>
                  <a:lnTo>
                    <a:pt x="320550" y="284306"/>
                  </a:lnTo>
                  <a:lnTo>
                    <a:pt x="310181" y="237886"/>
                  </a:lnTo>
                  <a:lnTo>
                    <a:pt x="295430" y="192896"/>
                  </a:lnTo>
                  <a:lnTo>
                    <a:pt x="276447" y="149637"/>
                  </a:lnTo>
                  <a:lnTo>
                    <a:pt x="253379" y="108415"/>
                  </a:lnTo>
                  <a:lnTo>
                    <a:pt x="226377" y="69532"/>
                  </a:lnTo>
                  <a:lnTo>
                    <a:pt x="195588" y="33292"/>
                  </a:lnTo>
                  <a:lnTo>
                    <a:pt x="161162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7865" y="899540"/>
              <a:ext cx="345440" cy="431800"/>
            </a:xfrm>
            <a:custGeom>
              <a:avLst/>
              <a:gdLst/>
              <a:ahLst/>
              <a:cxnLst/>
              <a:rect l="l" t="t" r="r" b="b"/>
              <a:pathLst>
                <a:path w="345439" h="431800">
                  <a:moveTo>
                    <a:pt x="344170" y="0"/>
                  </a:moveTo>
                  <a:lnTo>
                    <a:pt x="100456" y="17779"/>
                  </a:lnTo>
                  <a:lnTo>
                    <a:pt x="98934" y="67884"/>
                  </a:lnTo>
                  <a:lnTo>
                    <a:pt x="87480" y="115915"/>
                  </a:lnTo>
                  <a:lnTo>
                    <a:pt x="66743" y="160472"/>
                  </a:lnTo>
                  <a:lnTo>
                    <a:pt x="37367" y="200151"/>
                  </a:lnTo>
                  <a:lnTo>
                    <a:pt x="0" y="233552"/>
                  </a:lnTo>
                  <a:lnTo>
                    <a:pt x="143383" y="431545"/>
                  </a:lnTo>
                  <a:lnTo>
                    <a:pt x="182667" y="399859"/>
                  </a:lnTo>
                  <a:lnTo>
                    <a:pt x="218116" y="364695"/>
                  </a:lnTo>
                  <a:lnTo>
                    <a:pt x="249568" y="326402"/>
                  </a:lnTo>
                  <a:lnTo>
                    <a:pt x="276861" y="285329"/>
                  </a:lnTo>
                  <a:lnTo>
                    <a:pt x="299831" y="241823"/>
                  </a:lnTo>
                  <a:lnTo>
                    <a:pt x="318316" y="196234"/>
                  </a:lnTo>
                  <a:lnTo>
                    <a:pt x="332155" y="148908"/>
                  </a:lnTo>
                  <a:lnTo>
                    <a:pt x="341186" y="100195"/>
                  </a:lnTo>
                  <a:lnTo>
                    <a:pt x="345244" y="50443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5807" y="446277"/>
              <a:ext cx="775335" cy="977900"/>
            </a:xfrm>
            <a:custGeom>
              <a:avLst/>
              <a:gdLst/>
              <a:ahLst/>
              <a:cxnLst/>
              <a:rect l="l" t="t" r="r" b="b"/>
              <a:pathLst>
                <a:path w="775335" h="977900">
                  <a:moveTo>
                    <a:pt x="488674" y="0"/>
                  </a:moveTo>
                  <a:lnTo>
                    <a:pt x="437491" y="2688"/>
                  </a:lnTo>
                  <a:lnTo>
                    <a:pt x="387140" y="10667"/>
                  </a:lnTo>
                  <a:lnTo>
                    <a:pt x="338019" y="23812"/>
                  </a:lnTo>
                  <a:lnTo>
                    <a:pt x="290527" y="41994"/>
                  </a:lnTo>
                  <a:lnTo>
                    <a:pt x="245062" y="65087"/>
                  </a:lnTo>
                  <a:lnTo>
                    <a:pt x="202023" y="92963"/>
                  </a:lnTo>
                  <a:lnTo>
                    <a:pt x="165206" y="122371"/>
                  </a:lnTo>
                  <a:lnTo>
                    <a:pt x="131960" y="154554"/>
                  </a:lnTo>
                  <a:lnTo>
                    <a:pt x="102329" y="189225"/>
                  </a:lnTo>
                  <a:lnTo>
                    <a:pt x="76359" y="226098"/>
                  </a:lnTo>
                  <a:lnTo>
                    <a:pt x="54097" y="264886"/>
                  </a:lnTo>
                  <a:lnTo>
                    <a:pt x="35588" y="305302"/>
                  </a:lnTo>
                  <a:lnTo>
                    <a:pt x="20878" y="347062"/>
                  </a:lnTo>
                  <a:lnTo>
                    <a:pt x="10013" y="389877"/>
                  </a:lnTo>
                  <a:lnTo>
                    <a:pt x="3038" y="433461"/>
                  </a:lnTo>
                  <a:lnTo>
                    <a:pt x="0" y="477529"/>
                  </a:lnTo>
                  <a:lnTo>
                    <a:pt x="943" y="521793"/>
                  </a:lnTo>
                  <a:lnTo>
                    <a:pt x="5914" y="565967"/>
                  </a:lnTo>
                  <a:lnTo>
                    <a:pt x="14959" y="609764"/>
                  </a:lnTo>
                  <a:lnTo>
                    <a:pt x="28123" y="652899"/>
                  </a:lnTo>
                  <a:lnTo>
                    <a:pt x="45453" y="695085"/>
                  </a:lnTo>
                  <a:lnTo>
                    <a:pt x="66993" y="736034"/>
                  </a:lnTo>
                  <a:lnTo>
                    <a:pt x="92790" y="775462"/>
                  </a:lnTo>
                  <a:lnTo>
                    <a:pt x="122210" y="812284"/>
                  </a:lnTo>
                  <a:lnTo>
                    <a:pt x="154403" y="845536"/>
                  </a:lnTo>
                  <a:lnTo>
                    <a:pt x="189081" y="875172"/>
                  </a:lnTo>
                  <a:lnTo>
                    <a:pt x="225959" y="901145"/>
                  </a:lnTo>
                  <a:lnTo>
                    <a:pt x="264751" y="923411"/>
                  </a:lnTo>
                  <a:lnTo>
                    <a:pt x="305170" y="941924"/>
                  </a:lnTo>
                  <a:lnTo>
                    <a:pt x="346930" y="956638"/>
                  </a:lnTo>
                  <a:lnTo>
                    <a:pt x="389745" y="967507"/>
                  </a:lnTo>
                  <a:lnTo>
                    <a:pt x="433328" y="974487"/>
                  </a:lnTo>
                  <a:lnTo>
                    <a:pt x="477394" y="977530"/>
                  </a:lnTo>
                  <a:lnTo>
                    <a:pt x="521656" y="976593"/>
                  </a:lnTo>
                  <a:lnTo>
                    <a:pt x="565827" y="971628"/>
                  </a:lnTo>
                  <a:lnTo>
                    <a:pt x="609623" y="962592"/>
                  </a:lnTo>
                  <a:lnTo>
                    <a:pt x="652755" y="949437"/>
                  </a:lnTo>
                  <a:lnTo>
                    <a:pt x="694938" y="932119"/>
                  </a:lnTo>
                  <a:lnTo>
                    <a:pt x="735887" y="910591"/>
                  </a:lnTo>
                  <a:lnTo>
                    <a:pt x="775313" y="884808"/>
                  </a:lnTo>
                  <a:lnTo>
                    <a:pt x="632057" y="686815"/>
                  </a:lnTo>
                  <a:lnTo>
                    <a:pt x="599331" y="706830"/>
                  </a:lnTo>
                  <a:lnTo>
                    <a:pt x="564081" y="721391"/>
                  </a:lnTo>
                  <a:lnTo>
                    <a:pt x="526973" y="730285"/>
                  </a:lnTo>
                  <a:lnTo>
                    <a:pt x="488674" y="733298"/>
                  </a:lnTo>
                  <a:lnTo>
                    <a:pt x="439429" y="728330"/>
                  </a:lnTo>
                  <a:lnTo>
                    <a:pt x="393559" y="714083"/>
                  </a:lnTo>
                  <a:lnTo>
                    <a:pt x="352049" y="691540"/>
                  </a:lnTo>
                  <a:lnTo>
                    <a:pt x="315881" y="661685"/>
                  </a:lnTo>
                  <a:lnTo>
                    <a:pt x="286040" y="625503"/>
                  </a:lnTo>
                  <a:lnTo>
                    <a:pt x="263507" y="583975"/>
                  </a:lnTo>
                  <a:lnTo>
                    <a:pt x="249266" y="538087"/>
                  </a:lnTo>
                  <a:lnTo>
                    <a:pt x="244301" y="488823"/>
                  </a:lnTo>
                  <a:lnTo>
                    <a:pt x="249266" y="439563"/>
                  </a:lnTo>
                  <a:lnTo>
                    <a:pt x="263507" y="393690"/>
                  </a:lnTo>
                  <a:lnTo>
                    <a:pt x="286040" y="352183"/>
                  </a:lnTo>
                  <a:lnTo>
                    <a:pt x="315881" y="316023"/>
                  </a:lnTo>
                  <a:lnTo>
                    <a:pt x="352049" y="286192"/>
                  </a:lnTo>
                  <a:lnTo>
                    <a:pt x="393559" y="263669"/>
                  </a:lnTo>
                  <a:lnTo>
                    <a:pt x="439429" y="249437"/>
                  </a:lnTo>
                  <a:lnTo>
                    <a:pt x="488674" y="244475"/>
                  </a:lnTo>
                  <a:lnTo>
                    <a:pt x="488674" y="0"/>
                  </a:lnTo>
                  <a:close/>
                </a:path>
              </a:pathLst>
            </a:custGeom>
            <a:solidFill>
              <a:srgbClr val="0FC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47342" y="540765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11.</a:t>
            </a:r>
            <a:r>
              <a:rPr sz="500" b="1" spc="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5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46605" y="720597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12.</a:t>
            </a:r>
            <a:r>
              <a:rPr sz="500" b="1" spc="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5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50669" y="1038859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16.</a:t>
            </a:r>
            <a:r>
              <a:rPr sz="500" b="1" spc="10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r>
              <a:rPr sz="5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9391" y="997076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60.0%</a:t>
            </a:r>
            <a:endParaRPr sz="5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30779" y="68122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3357" y="637794"/>
            <a:ext cx="825500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100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6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150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150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6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200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200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350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000</a:t>
            </a:r>
            <a:r>
              <a:rPr sz="600" b="1" spc="8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600" b="1" spc="10" dirty="0">
                <a:latin typeface="Arial"/>
                <a:cs typeface="Arial"/>
              </a:rPr>
              <a:t>Phân</a:t>
            </a:r>
            <a:r>
              <a:rPr sz="600" b="1" spc="-25" dirty="0">
                <a:latin typeface="Arial"/>
                <a:cs typeface="Arial"/>
              </a:rPr>
              <a:t> </a:t>
            </a:r>
            <a:r>
              <a:rPr sz="600" b="1" spc="15" dirty="0">
                <a:latin typeface="Arial"/>
                <a:cs typeface="Arial"/>
              </a:rPr>
              <a:t>khúc</a:t>
            </a:r>
            <a:r>
              <a:rPr sz="600" b="1" spc="-2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giá</a:t>
            </a:r>
            <a:r>
              <a:rPr sz="600" b="1" spc="-20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còn</a:t>
            </a:r>
            <a:r>
              <a:rPr sz="600" b="1" spc="-40" dirty="0">
                <a:latin typeface="Arial"/>
                <a:cs typeface="Arial"/>
              </a:rPr>
              <a:t> </a:t>
            </a:r>
            <a:r>
              <a:rPr sz="600" b="1" spc="1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30779" y="84734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30779" y="101345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1740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30779" y="117957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FC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590290" y="731646"/>
            <a:ext cx="183388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3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khúc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chạy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C9BDD-CAB5-4741-C058-96491BB9EA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61" y="0"/>
            <a:ext cx="5894277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282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9" y="518159"/>
            <a:ext cx="2493645" cy="1790700"/>
            <a:chOff x="426719" y="518159"/>
            <a:chExt cx="2493645" cy="1790700"/>
          </a:xfrm>
        </p:grpSpPr>
        <p:sp>
          <p:nvSpPr>
            <p:cNvPr id="3" name="object 3"/>
            <p:cNvSpPr/>
            <p:nvPr/>
          </p:nvSpPr>
          <p:spPr>
            <a:xfrm>
              <a:off x="426719" y="518159"/>
              <a:ext cx="2493645" cy="1790700"/>
            </a:xfrm>
            <a:custGeom>
              <a:avLst/>
              <a:gdLst/>
              <a:ahLst/>
              <a:cxnLst/>
              <a:rect l="l" t="t" r="r" b="b"/>
              <a:pathLst>
                <a:path w="2493645" h="1790700">
                  <a:moveTo>
                    <a:pt x="2493264" y="0"/>
                  </a:moveTo>
                  <a:lnTo>
                    <a:pt x="0" y="0"/>
                  </a:lnTo>
                  <a:lnTo>
                    <a:pt x="0" y="1790699"/>
                  </a:lnTo>
                  <a:lnTo>
                    <a:pt x="2493264" y="1790699"/>
                  </a:lnTo>
                  <a:lnTo>
                    <a:pt x="24932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3725" y="927734"/>
              <a:ext cx="593725" cy="635000"/>
            </a:xfrm>
            <a:custGeom>
              <a:avLst/>
              <a:gdLst/>
              <a:ahLst/>
              <a:cxnLst/>
              <a:rect l="l" t="t" r="r" b="b"/>
              <a:pathLst>
                <a:path w="593725" h="635000">
                  <a:moveTo>
                    <a:pt x="0" y="0"/>
                  </a:moveTo>
                  <a:lnTo>
                    <a:pt x="0" y="308609"/>
                  </a:lnTo>
                  <a:lnTo>
                    <a:pt x="6604" y="308609"/>
                  </a:lnTo>
                  <a:lnTo>
                    <a:pt x="19685" y="309371"/>
                  </a:lnTo>
                  <a:lnTo>
                    <a:pt x="65527" y="316266"/>
                  </a:lnTo>
                  <a:lnTo>
                    <a:pt x="108510" y="330054"/>
                  </a:lnTo>
                  <a:lnTo>
                    <a:pt x="148090" y="350109"/>
                  </a:lnTo>
                  <a:lnTo>
                    <a:pt x="183724" y="375804"/>
                  </a:lnTo>
                  <a:lnTo>
                    <a:pt x="214868" y="406511"/>
                  </a:lnTo>
                  <a:lnTo>
                    <a:pt x="240978" y="441603"/>
                  </a:lnTo>
                  <a:lnTo>
                    <a:pt x="261513" y="480453"/>
                  </a:lnTo>
                  <a:lnTo>
                    <a:pt x="275928" y="522435"/>
                  </a:lnTo>
                  <a:lnTo>
                    <a:pt x="283680" y="566920"/>
                  </a:lnTo>
                  <a:lnTo>
                    <a:pt x="284225" y="613282"/>
                  </a:lnTo>
                  <a:lnTo>
                    <a:pt x="592074" y="634491"/>
                  </a:lnTo>
                  <a:lnTo>
                    <a:pt x="593153" y="614044"/>
                  </a:lnTo>
                  <a:lnTo>
                    <a:pt x="593471" y="593597"/>
                  </a:lnTo>
                  <a:lnTo>
                    <a:pt x="591503" y="544920"/>
                  </a:lnTo>
                  <a:lnTo>
                    <a:pt x="585704" y="497325"/>
                  </a:lnTo>
                  <a:lnTo>
                    <a:pt x="576224" y="450965"/>
                  </a:lnTo>
                  <a:lnTo>
                    <a:pt x="563217" y="405993"/>
                  </a:lnTo>
                  <a:lnTo>
                    <a:pt x="546836" y="362563"/>
                  </a:lnTo>
                  <a:lnTo>
                    <a:pt x="527233" y="320826"/>
                  </a:lnTo>
                  <a:lnTo>
                    <a:pt x="504560" y="280937"/>
                  </a:lnTo>
                  <a:lnTo>
                    <a:pt x="478971" y="243047"/>
                  </a:lnTo>
                  <a:lnTo>
                    <a:pt x="450619" y="207310"/>
                  </a:lnTo>
                  <a:lnTo>
                    <a:pt x="419655" y="173878"/>
                  </a:lnTo>
                  <a:lnTo>
                    <a:pt x="386233" y="142905"/>
                  </a:lnTo>
                  <a:lnTo>
                    <a:pt x="350505" y="114543"/>
                  </a:lnTo>
                  <a:lnTo>
                    <a:pt x="312624" y="88946"/>
                  </a:lnTo>
                  <a:lnTo>
                    <a:pt x="272743" y="66265"/>
                  </a:lnTo>
                  <a:lnTo>
                    <a:pt x="231014" y="46654"/>
                  </a:lnTo>
                  <a:lnTo>
                    <a:pt x="187591" y="30266"/>
                  </a:lnTo>
                  <a:lnTo>
                    <a:pt x="142625" y="17254"/>
                  </a:lnTo>
                  <a:lnTo>
                    <a:pt x="96269" y="7770"/>
                  </a:lnTo>
                  <a:lnTo>
                    <a:pt x="48676" y="1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0228" y="927734"/>
              <a:ext cx="1186180" cy="1187450"/>
            </a:xfrm>
            <a:custGeom>
              <a:avLst/>
              <a:gdLst/>
              <a:ahLst/>
              <a:cxnLst/>
              <a:rect l="l" t="t" r="r" b="b"/>
              <a:pathLst>
                <a:path w="1186180" h="1187450">
                  <a:moveTo>
                    <a:pt x="593497" y="0"/>
                  </a:moveTo>
                  <a:lnTo>
                    <a:pt x="544721" y="1981"/>
                  </a:lnTo>
                  <a:lnTo>
                    <a:pt x="496990" y="7825"/>
                  </a:lnTo>
                  <a:lnTo>
                    <a:pt x="450465" y="17380"/>
                  </a:lnTo>
                  <a:lnTo>
                    <a:pt x="405308" y="30498"/>
                  </a:lnTo>
                  <a:lnTo>
                    <a:pt x="361678" y="47028"/>
                  </a:lnTo>
                  <a:lnTo>
                    <a:pt x="319737" y="66820"/>
                  </a:lnTo>
                  <a:lnTo>
                    <a:pt x="279646" y="89723"/>
                  </a:lnTo>
                  <a:lnTo>
                    <a:pt x="241566" y="115587"/>
                  </a:lnTo>
                  <a:lnTo>
                    <a:pt x="205657" y="144262"/>
                  </a:lnTo>
                  <a:lnTo>
                    <a:pt x="172080" y="175598"/>
                  </a:lnTo>
                  <a:lnTo>
                    <a:pt x="140997" y="209445"/>
                  </a:lnTo>
                  <a:lnTo>
                    <a:pt x="112568" y="245652"/>
                  </a:lnTo>
                  <a:lnTo>
                    <a:pt x="86954" y="284069"/>
                  </a:lnTo>
                  <a:lnTo>
                    <a:pt x="64317" y="324546"/>
                  </a:lnTo>
                  <a:lnTo>
                    <a:pt x="44816" y="366933"/>
                  </a:lnTo>
                  <a:lnTo>
                    <a:pt x="28612" y="411080"/>
                  </a:lnTo>
                  <a:lnTo>
                    <a:pt x="15868" y="456837"/>
                  </a:lnTo>
                  <a:lnTo>
                    <a:pt x="6742" y="504052"/>
                  </a:lnTo>
                  <a:lnTo>
                    <a:pt x="1398" y="552576"/>
                  </a:lnTo>
                  <a:lnTo>
                    <a:pt x="0" y="601276"/>
                  </a:lnTo>
                  <a:lnTo>
                    <a:pt x="2500" y="649160"/>
                  </a:lnTo>
                  <a:lnTo>
                    <a:pt x="8757" y="696064"/>
                  </a:lnTo>
                  <a:lnTo>
                    <a:pt x="18630" y="741826"/>
                  </a:lnTo>
                  <a:lnTo>
                    <a:pt x="31975" y="786282"/>
                  </a:lnTo>
                  <a:lnTo>
                    <a:pt x="48652" y="829271"/>
                  </a:lnTo>
                  <a:lnTo>
                    <a:pt x="68518" y="870627"/>
                  </a:lnTo>
                  <a:lnTo>
                    <a:pt x="91432" y="910190"/>
                  </a:lnTo>
                  <a:lnTo>
                    <a:pt x="117251" y="947796"/>
                  </a:lnTo>
                  <a:lnTo>
                    <a:pt x="145835" y="983281"/>
                  </a:lnTo>
                  <a:lnTo>
                    <a:pt x="177040" y="1016483"/>
                  </a:lnTo>
                  <a:lnTo>
                    <a:pt x="210726" y="1047239"/>
                  </a:lnTo>
                  <a:lnTo>
                    <a:pt x="246750" y="1075386"/>
                  </a:lnTo>
                  <a:lnTo>
                    <a:pt x="284970" y="1100761"/>
                  </a:lnTo>
                  <a:lnTo>
                    <a:pt x="325245" y="1123201"/>
                  </a:lnTo>
                  <a:lnTo>
                    <a:pt x="367433" y="1142543"/>
                  </a:lnTo>
                  <a:lnTo>
                    <a:pt x="411392" y="1158624"/>
                  </a:lnTo>
                  <a:lnTo>
                    <a:pt x="456980" y="1171281"/>
                  </a:lnTo>
                  <a:lnTo>
                    <a:pt x="504055" y="1180351"/>
                  </a:lnTo>
                  <a:lnTo>
                    <a:pt x="552476" y="1185671"/>
                  </a:lnTo>
                  <a:lnTo>
                    <a:pt x="601176" y="1187066"/>
                  </a:lnTo>
                  <a:lnTo>
                    <a:pt x="649059" y="1184561"/>
                  </a:lnTo>
                  <a:lnTo>
                    <a:pt x="695964" y="1178300"/>
                  </a:lnTo>
                  <a:lnTo>
                    <a:pt x="741725" y="1168424"/>
                  </a:lnTo>
                  <a:lnTo>
                    <a:pt x="786182" y="1155074"/>
                  </a:lnTo>
                  <a:lnTo>
                    <a:pt x="829170" y="1138394"/>
                  </a:lnTo>
                  <a:lnTo>
                    <a:pt x="870527" y="1118523"/>
                  </a:lnTo>
                  <a:lnTo>
                    <a:pt x="910090" y="1095605"/>
                  </a:lnTo>
                  <a:lnTo>
                    <a:pt x="947695" y="1069781"/>
                  </a:lnTo>
                  <a:lnTo>
                    <a:pt x="983181" y="1041193"/>
                  </a:lnTo>
                  <a:lnTo>
                    <a:pt x="1016383" y="1009983"/>
                  </a:lnTo>
                  <a:lnTo>
                    <a:pt x="1047139" y="976292"/>
                  </a:lnTo>
                  <a:lnTo>
                    <a:pt x="1075286" y="940263"/>
                  </a:lnTo>
                  <a:lnTo>
                    <a:pt x="1100661" y="902037"/>
                  </a:lnTo>
                  <a:lnTo>
                    <a:pt x="1123101" y="861756"/>
                  </a:lnTo>
                  <a:lnTo>
                    <a:pt x="1142443" y="819562"/>
                  </a:lnTo>
                  <a:lnTo>
                    <a:pt x="1158524" y="775597"/>
                  </a:lnTo>
                  <a:lnTo>
                    <a:pt x="1171181" y="730002"/>
                  </a:lnTo>
                  <a:lnTo>
                    <a:pt x="1180251" y="682920"/>
                  </a:lnTo>
                  <a:lnTo>
                    <a:pt x="1185571" y="634491"/>
                  </a:lnTo>
                  <a:lnTo>
                    <a:pt x="877723" y="613282"/>
                  </a:lnTo>
                  <a:lnTo>
                    <a:pt x="870163" y="661678"/>
                  </a:lnTo>
                  <a:lnTo>
                    <a:pt x="854907" y="706929"/>
                  </a:lnTo>
                  <a:lnTo>
                    <a:pt x="832680" y="748354"/>
                  </a:lnTo>
                  <a:lnTo>
                    <a:pt x="804207" y="785273"/>
                  </a:lnTo>
                  <a:lnTo>
                    <a:pt x="770212" y="817005"/>
                  </a:lnTo>
                  <a:lnTo>
                    <a:pt x="731419" y="842870"/>
                  </a:lnTo>
                  <a:lnTo>
                    <a:pt x="688553" y="862188"/>
                  </a:lnTo>
                  <a:lnTo>
                    <a:pt x="642337" y="874277"/>
                  </a:lnTo>
                  <a:lnTo>
                    <a:pt x="593497" y="878458"/>
                  </a:lnTo>
                  <a:lnTo>
                    <a:pt x="547286" y="874727"/>
                  </a:lnTo>
                  <a:lnTo>
                    <a:pt x="503450" y="863927"/>
                  </a:lnTo>
                  <a:lnTo>
                    <a:pt x="462574" y="846644"/>
                  </a:lnTo>
                  <a:lnTo>
                    <a:pt x="425246" y="823469"/>
                  </a:lnTo>
                  <a:lnTo>
                    <a:pt x="392051" y="794988"/>
                  </a:lnTo>
                  <a:lnTo>
                    <a:pt x="363577" y="761790"/>
                  </a:lnTo>
                  <a:lnTo>
                    <a:pt x="340409" y="724464"/>
                  </a:lnTo>
                  <a:lnTo>
                    <a:pt x="323134" y="683598"/>
                  </a:lnTo>
                  <a:lnTo>
                    <a:pt x="312339" y="639780"/>
                  </a:lnTo>
                  <a:lnTo>
                    <a:pt x="308611" y="593597"/>
                  </a:lnTo>
                  <a:lnTo>
                    <a:pt x="312339" y="547381"/>
                  </a:lnTo>
                  <a:lnTo>
                    <a:pt x="323134" y="503535"/>
                  </a:lnTo>
                  <a:lnTo>
                    <a:pt x="340409" y="462647"/>
                  </a:lnTo>
                  <a:lnTo>
                    <a:pt x="363577" y="425305"/>
                  </a:lnTo>
                  <a:lnTo>
                    <a:pt x="392051" y="392096"/>
                  </a:lnTo>
                  <a:lnTo>
                    <a:pt x="425246" y="363608"/>
                  </a:lnTo>
                  <a:lnTo>
                    <a:pt x="462574" y="340427"/>
                  </a:lnTo>
                  <a:lnTo>
                    <a:pt x="503450" y="323142"/>
                  </a:lnTo>
                  <a:lnTo>
                    <a:pt x="547286" y="312341"/>
                  </a:lnTo>
                  <a:lnTo>
                    <a:pt x="593497" y="308609"/>
                  </a:lnTo>
                  <a:lnTo>
                    <a:pt x="593497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4455" y="1306067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4455" y="1472183"/>
              <a:ext cx="55244" cy="53340"/>
            </a:xfrm>
            <a:custGeom>
              <a:avLst/>
              <a:gdLst/>
              <a:ahLst/>
              <a:cxnLst/>
              <a:rect l="l" t="t" r="r" b="b"/>
              <a:pathLst>
                <a:path w="55244" h="53340">
                  <a:moveTo>
                    <a:pt x="54863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54863" y="53339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6719" y="518159"/>
            <a:ext cx="2493645" cy="17907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800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23495" algn="ctr">
              <a:lnSpc>
                <a:spcPts val="830"/>
              </a:lnSpc>
              <a:spcBef>
                <a:spcPts val="819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26.10%</a:t>
            </a:r>
            <a:endParaRPr sz="700">
              <a:latin typeface="Arial"/>
              <a:cs typeface="Arial"/>
            </a:endParaRPr>
          </a:p>
          <a:p>
            <a:pPr marL="1775460">
              <a:lnSpc>
                <a:spcPts val="830"/>
              </a:lnSpc>
            </a:pPr>
            <a:r>
              <a:rPr sz="700" dirty="0">
                <a:latin typeface="Microsoft Sans Serif"/>
                <a:cs typeface="Microsoft Sans Serif"/>
              </a:rPr>
              <a:t>Shop</a:t>
            </a:r>
            <a:r>
              <a:rPr sz="700" spc="-40" dirty="0">
                <a:latin typeface="Microsoft Sans Serif"/>
                <a:cs typeface="Microsoft Sans Serif"/>
              </a:rPr>
              <a:t> </a:t>
            </a:r>
            <a:r>
              <a:rPr sz="700" spc="15" dirty="0">
                <a:latin typeface="Microsoft Sans Serif"/>
                <a:cs typeface="Microsoft Sans Serif"/>
              </a:rPr>
              <a:t>Mall</a:t>
            </a:r>
            <a:endParaRPr sz="700">
              <a:latin typeface="Microsoft Sans Serif"/>
              <a:cs typeface="Microsoft Sans Serif"/>
            </a:endParaRPr>
          </a:p>
          <a:p>
            <a:pPr marL="1775460">
              <a:lnSpc>
                <a:spcPct val="100000"/>
              </a:lnSpc>
              <a:spcBef>
                <a:spcPts val="459"/>
              </a:spcBef>
            </a:pPr>
            <a:r>
              <a:rPr sz="700" dirty="0">
                <a:latin typeface="Microsoft Sans Serif"/>
                <a:cs typeface="Microsoft Sans Serif"/>
              </a:rPr>
              <a:t>Shop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30" dirty="0">
                <a:latin typeface="Microsoft Sans Serif"/>
                <a:cs typeface="Microsoft Sans Serif"/>
              </a:rPr>
              <a:t>thường</a:t>
            </a: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900">
              <a:latin typeface="Microsoft Sans Serif"/>
              <a:cs typeface="Microsoft Sans Serif"/>
            </a:endParaRPr>
          </a:p>
          <a:p>
            <a:pPr marL="462915">
              <a:lnSpc>
                <a:spcPct val="100000"/>
              </a:lnSpc>
              <a:spcBef>
                <a:spcPts val="74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73.90%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6758" y="2381249"/>
          <a:ext cx="5745478" cy="1323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8041">
                <a:tc>
                  <a:txBody>
                    <a:bodyPr/>
                    <a:lstStyle/>
                    <a:p>
                      <a:pPr marR="4762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r>
                        <a:rPr sz="8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</a:t>
                      </a:r>
                      <a:r>
                        <a:rPr sz="8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7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9530" algn="ctr">
                        <a:lnSpc>
                          <a:spcPct val="100000"/>
                        </a:lnSpc>
                      </a:pPr>
                      <a:r>
                        <a:rPr sz="800" b="1" spc="-1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b="1" spc="-4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b="1" spc="-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21</a:t>
                      </a: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</a:pPr>
                      <a:r>
                        <a:rPr sz="800" b="1" spc="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56.5</a:t>
                      </a:r>
                      <a:r>
                        <a:rPr sz="800" b="1" spc="-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-3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-2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01065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73.9%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800" b="1" spc="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46.4</a:t>
                      </a:r>
                      <a:r>
                        <a:rPr sz="800" b="1" spc="-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-3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-2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872490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75.1%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38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</a:t>
                      </a:r>
                      <a:r>
                        <a:rPr sz="800" b="1" spc="-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800" b="1" spc="-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800" b="1" spc="-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b="1" spc="-1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29</a:t>
                      </a: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72745">
                        <a:lnSpc>
                          <a:spcPct val="100000"/>
                        </a:lnSpc>
                      </a:pPr>
                      <a:r>
                        <a:rPr sz="800" b="1" spc="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sz="800" b="1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-3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-4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15035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26.1%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800" b="1" spc="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15.4</a:t>
                      </a:r>
                      <a:r>
                        <a:rPr sz="800" b="1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-3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-2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Microsoft Sans Serif"/>
                          <a:cs typeface="Microsoft Sans Serif"/>
                        </a:rPr>
                        <a:t>24.9%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38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007107" y="2912363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1"/>
                </a:lnTo>
                <a:lnTo>
                  <a:pt x="96012" y="88391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7107" y="3430523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1"/>
                </a:lnTo>
                <a:lnTo>
                  <a:pt x="96012" y="88391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87039" y="524255"/>
            <a:ext cx="3185160" cy="17907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53035" marR="277495">
              <a:lnSpc>
                <a:spcPct val="114199"/>
              </a:lnSpc>
              <a:spcBef>
                <a:spcPts val="825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phần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thường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2023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giảm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1.2%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so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cùng kỳ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2022.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Tuy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nhiên tổng doanh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thường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vẫn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hơn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10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nghìn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tỷ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tương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đương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21%.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53035" marR="167640">
              <a:lnSpc>
                <a:spcPct val="114500"/>
              </a:lnSpc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Mall tăng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1.2%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về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phần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29%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tế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so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cùng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kỳ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2022.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Sự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dịch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chuyển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lên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Mall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xu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hướng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dễ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thấy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để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uy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TMĐT.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Microsoft Sans Serif"/>
              <a:cs typeface="Microsoft Sans Serif"/>
            </a:endParaRPr>
          </a:p>
          <a:p>
            <a:pPr marL="153035">
              <a:lnSpc>
                <a:spcPct val="100000"/>
              </a:lnSpc>
            </a:pP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thường:</a:t>
            </a: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360,415</a:t>
            </a:r>
            <a:endParaRPr sz="800">
              <a:latin typeface="Microsoft Sans Serif"/>
              <a:cs typeface="Microsoft Sans Serif"/>
            </a:endParaRPr>
          </a:p>
          <a:p>
            <a:pPr marL="153035">
              <a:lnSpc>
                <a:spcPct val="100000"/>
              </a:lnSpc>
              <a:spcBef>
                <a:spcPts val="135"/>
              </a:spcBef>
            </a:pP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sh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: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32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,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08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581" y="3811930"/>
            <a:ext cx="27438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solidFill>
                  <a:srgbClr val="001F5F"/>
                </a:solidFill>
                <a:latin typeface="Arial"/>
                <a:cs typeface="Arial"/>
              </a:rPr>
              <a:t>*Dữ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7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bao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gồm</a:t>
            </a:r>
            <a:r>
              <a:rPr sz="700" i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kênh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hàng: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80197"/>
            <a:ext cx="618744" cy="12460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066282" y="404997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A5F27"/>
                </a:solidFill>
                <a:latin typeface="Arial"/>
                <a:cs typeface="Arial"/>
              </a:rPr>
              <a:t>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248" y="184784"/>
            <a:ext cx="14192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E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IỂ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SH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186293"/>
            <a:ext cx="618743" cy="12460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7013" y="35"/>
              <a:ext cx="4463033" cy="43183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80047" cy="43190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886" y="495122"/>
            <a:ext cx="1834514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15" dirty="0">
                <a:solidFill>
                  <a:srgbClr val="1B1A46"/>
                </a:solidFill>
              </a:rPr>
              <a:t>GIỚI</a:t>
            </a:r>
            <a:r>
              <a:rPr sz="2600" spc="-135" dirty="0">
                <a:solidFill>
                  <a:srgbClr val="1B1A46"/>
                </a:solidFill>
              </a:rPr>
              <a:t> </a:t>
            </a:r>
            <a:r>
              <a:rPr sz="2600" spc="-5" dirty="0">
                <a:solidFill>
                  <a:srgbClr val="1B1A46"/>
                </a:solidFill>
              </a:rPr>
              <a:t>THIỆU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435051" y="1087881"/>
            <a:ext cx="3399154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Hoạt động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thương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mại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tại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Việt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Nam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trong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6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tháng đầu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năm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đạt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những </a:t>
            </a:r>
            <a:r>
              <a:rPr sz="800" spc="-2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kết quả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khả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quan.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Theo số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liệu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của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Tổng cục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Thống 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kê,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trong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quý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I/2023 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và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quý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II/2023,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tổng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mức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bán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lẻ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hàng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hoá 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và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1B1A46"/>
                </a:solidFill>
                <a:latin typeface="Microsoft Sans Serif"/>
                <a:cs typeface="Microsoft Sans Serif"/>
              </a:rPr>
              <a:t>thu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dịch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vụ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tiêu</a:t>
            </a:r>
            <a:r>
              <a:rPr sz="800" spc="-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dùng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ước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đạt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3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triệu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tỷ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đồng,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tăng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10.9%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so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với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cùng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kỳ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trước. </a:t>
            </a:r>
            <a:r>
              <a:rPr sz="800" spc="-19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Trong đó,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Thương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mại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điện </a:t>
            </a:r>
            <a:r>
              <a:rPr sz="800" spc="70" dirty="0">
                <a:solidFill>
                  <a:srgbClr val="1B1A46"/>
                </a:solidFill>
                <a:latin typeface="Microsoft Sans Serif"/>
                <a:cs typeface="Microsoft Sans Serif"/>
              </a:rPr>
              <a:t>tử 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(TMĐT)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liên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tục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phát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triển, 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và </a:t>
            </a:r>
            <a:r>
              <a:rPr sz="800" spc="50" dirty="0">
                <a:solidFill>
                  <a:srgbClr val="1B1A46"/>
                </a:solidFill>
                <a:latin typeface="Microsoft Sans Serif"/>
                <a:cs typeface="Microsoft Sans Serif"/>
              </a:rPr>
              <a:t>trở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thành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kênh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phân phối quan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trọng. 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Với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tốc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độ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tăng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trưởng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khoảng 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20%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mỗi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năm,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Việt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Nam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xếp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vào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nhóm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5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quốc 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gia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có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tốc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độ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tăng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trưởng </a:t>
            </a:r>
            <a:r>
              <a:rPr sz="800" spc="5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hàng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trên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thế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giới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i="1" spc="-35" dirty="0">
                <a:solidFill>
                  <a:srgbClr val="1B1A46"/>
                </a:solidFill>
                <a:latin typeface="Arial"/>
                <a:cs typeface="Arial"/>
              </a:rPr>
              <a:t>(Theo</a:t>
            </a:r>
            <a:r>
              <a:rPr sz="800" i="1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1B1A46"/>
                </a:solidFill>
                <a:latin typeface="Arial"/>
                <a:cs typeface="Arial"/>
              </a:rPr>
              <a:t>eMarketer).</a:t>
            </a:r>
            <a:endParaRPr sz="800">
              <a:latin typeface="Arial"/>
              <a:cs typeface="Arial"/>
            </a:endParaRPr>
          </a:p>
          <a:p>
            <a:pPr marL="12700" marR="46990">
              <a:lnSpc>
                <a:spcPct val="100000"/>
              </a:lnSpc>
              <a:spcBef>
                <a:spcPts val="970"/>
              </a:spcBef>
            </a:pP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Báo cáo sàn 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TMĐT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6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tháng đầu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năm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2023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(01/01/2023 </a:t>
            </a:r>
            <a:r>
              <a:rPr sz="800" spc="165" dirty="0">
                <a:solidFill>
                  <a:srgbClr val="1B1A46"/>
                </a:solidFill>
                <a:latin typeface="Microsoft Sans Serif"/>
                <a:cs typeface="Microsoft Sans Serif"/>
              </a:rPr>
              <a:t>–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30/06/2023)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Metric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thực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hiện</a:t>
            </a:r>
            <a:r>
              <a:rPr sz="800" spc="-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độc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lập,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dựa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các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số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liệu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công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khai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và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không </a:t>
            </a:r>
            <a:r>
              <a:rPr sz="800" spc="-2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bị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ảnh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hưởng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bởi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các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đơn</a:t>
            </a:r>
            <a:r>
              <a:rPr sz="800" spc="-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vị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60" dirty="0">
                <a:solidFill>
                  <a:srgbClr val="1B1A46"/>
                </a:solidFill>
                <a:latin typeface="Microsoft Sans Serif"/>
                <a:cs typeface="Microsoft Sans Serif"/>
              </a:rPr>
              <a:t>thứ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ba.</a:t>
            </a:r>
            <a:endParaRPr sz="800">
              <a:latin typeface="Microsoft Sans Serif"/>
              <a:cs typeface="Microsoft Sans Serif"/>
            </a:endParaRPr>
          </a:p>
          <a:p>
            <a:pPr marL="12700" marR="45085">
              <a:lnSpc>
                <a:spcPct val="100000"/>
              </a:lnSpc>
              <a:spcBef>
                <a:spcPts val="960"/>
              </a:spcBef>
            </a:pP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Trong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báo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cáo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này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của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Metric,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số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liệu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thống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kê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đã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loại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bỏ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2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loại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sản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phẩm: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các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hàng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hoá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ở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dạng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dịch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vụ,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quà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tặng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có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sản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lượng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bất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thường </a:t>
            </a:r>
            <a:r>
              <a:rPr sz="800" spc="-19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không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tương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xứng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với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phản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hồi </a:t>
            </a:r>
            <a:r>
              <a:rPr sz="800" spc="70" dirty="0">
                <a:solidFill>
                  <a:srgbClr val="1B1A46"/>
                </a:solidFill>
                <a:latin typeface="Microsoft Sans Serif"/>
                <a:cs typeface="Microsoft Sans Serif"/>
              </a:rPr>
              <a:t>từ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người tiêu dùng 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và 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các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sản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phẩm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bán</a:t>
            </a:r>
            <a:r>
              <a:rPr sz="800" spc="-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1B1A46"/>
                </a:solidFill>
                <a:latin typeface="Microsoft Sans Serif"/>
                <a:cs typeface="Microsoft Sans Serif"/>
              </a:rPr>
              <a:t>đơn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ảo.</a:t>
            </a:r>
            <a:endParaRPr sz="800">
              <a:latin typeface="Microsoft Sans Serif"/>
              <a:cs typeface="Microsoft Sans Serif"/>
            </a:endParaRPr>
          </a:p>
          <a:p>
            <a:pPr marL="12700" marR="127635">
              <a:lnSpc>
                <a:spcPct val="100000"/>
              </a:lnSpc>
              <a:spcBef>
                <a:spcPts val="960"/>
              </a:spcBef>
            </a:pPr>
            <a:r>
              <a:rPr sz="800" spc="-35" dirty="0">
                <a:solidFill>
                  <a:srgbClr val="1B1A46"/>
                </a:solidFill>
                <a:latin typeface="Microsoft Sans Serif"/>
                <a:cs typeface="Microsoft Sans Serif"/>
              </a:rPr>
              <a:t>Các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1B1A46"/>
                </a:solidFill>
                <a:latin typeface="Microsoft Sans Serif"/>
                <a:cs typeface="Microsoft Sans Serif"/>
              </a:rPr>
              <a:t>dữ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liệu</a:t>
            </a:r>
            <a:r>
              <a:rPr sz="800" spc="-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khách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quan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này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sẽ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là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cơ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sở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nền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giúp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nghiệp</a:t>
            </a:r>
            <a:r>
              <a:rPr sz="800" spc="-2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1B1A46"/>
                </a:solidFill>
                <a:latin typeface="Microsoft Sans Serif"/>
                <a:cs typeface="Microsoft Sans Serif"/>
              </a:rPr>
              <a:t>&amp;</a:t>
            </a:r>
            <a:r>
              <a:rPr sz="8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nhà </a:t>
            </a:r>
            <a:r>
              <a:rPr sz="800" spc="-2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bán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phân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tích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sâu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hơn, kịp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thời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điều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chỉnh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chiến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lược </a:t>
            </a:r>
            <a:r>
              <a:rPr sz="8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Kinh </a:t>
            </a:r>
            <a:r>
              <a:rPr sz="800" spc="30" dirty="0">
                <a:solidFill>
                  <a:srgbClr val="1B1A46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1B1A46"/>
                </a:solidFill>
                <a:latin typeface="Microsoft Sans Serif"/>
                <a:cs typeface="Microsoft Sans Serif"/>
              </a:rPr>
              <a:t>&amp; </a:t>
            </a:r>
            <a:r>
              <a:rPr sz="800" spc="5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Marketing</a:t>
            </a:r>
            <a:r>
              <a:rPr sz="8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cho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1B1A46"/>
                </a:solidFill>
                <a:latin typeface="Microsoft Sans Serif"/>
                <a:cs typeface="Microsoft Sans Serif"/>
              </a:rPr>
              <a:t>nửa</a:t>
            </a:r>
            <a:r>
              <a:rPr sz="8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cuối</a:t>
            </a:r>
            <a:r>
              <a:rPr sz="8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1B1A46"/>
                </a:solidFill>
                <a:latin typeface="Microsoft Sans Serif"/>
                <a:cs typeface="Microsoft Sans Serif"/>
              </a:rPr>
              <a:t>năm</a:t>
            </a:r>
            <a:r>
              <a:rPr sz="8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7" y="163067"/>
            <a:ext cx="618744" cy="1280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5051" y="4080154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02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6575" y="167131"/>
            <a:ext cx="5608955" cy="424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05C25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05C25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05C25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05C25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800" b="1" spc="40" dirty="0">
                <a:solidFill>
                  <a:srgbClr val="F05C25"/>
                </a:solidFill>
                <a:latin typeface="Arial"/>
                <a:cs typeface="Arial"/>
              </a:rPr>
              <a:t>Ư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ƠN</a:t>
            </a:r>
            <a:r>
              <a:rPr sz="800" b="1" spc="-45" dirty="0">
                <a:solidFill>
                  <a:srgbClr val="F05C25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HI</a:t>
            </a:r>
            <a:r>
              <a:rPr sz="800" b="1" spc="-80" dirty="0">
                <a:solidFill>
                  <a:srgbClr val="F05C25"/>
                </a:solidFill>
                <a:latin typeface="Arial"/>
                <a:cs typeface="Arial"/>
              </a:rPr>
              <a:t>Ệ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Từ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2023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đến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nay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96,686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575" y="407893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18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6531" y="774191"/>
            <a:ext cx="2794000" cy="2066925"/>
            <a:chOff x="446531" y="774191"/>
            <a:chExt cx="2794000" cy="2066925"/>
          </a:xfrm>
        </p:grpSpPr>
        <p:sp>
          <p:nvSpPr>
            <p:cNvPr id="7" name="object 7"/>
            <p:cNvSpPr/>
            <p:nvPr/>
          </p:nvSpPr>
          <p:spPr>
            <a:xfrm>
              <a:off x="446531" y="774191"/>
              <a:ext cx="2794000" cy="2066925"/>
            </a:xfrm>
            <a:custGeom>
              <a:avLst/>
              <a:gdLst/>
              <a:ahLst/>
              <a:cxnLst/>
              <a:rect l="l" t="t" r="r" b="b"/>
              <a:pathLst>
                <a:path w="2794000" h="2066925">
                  <a:moveTo>
                    <a:pt x="2793492" y="0"/>
                  </a:moveTo>
                  <a:lnTo>
                    <a:pt x="0" y="0"/>
                  </a:lnTo>
                  <a:lnTo>
                    <a:pt x="0" y="2066544"/>
                  </a:lnTo>
                  <a:lnTo>
                    <a:pt x="2793492" y="2066544"/>
                  </a:lnTo>
                  <a:lnTo>
                    <a:pt x="27934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70556" y="1257807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69" h="665480">
                  <a:moveTo>
                    <a:pt x="0" y="0"/>
                  </a:moveTo>
                  <a:lnTo>
                    <a:pt x="0" y="366268"/>
                  </a:lnTo>
                  <a:lnTo>
                    <a:pt x="46015" y="369386"/>
                  </a:lnTo>
                  <a:lnTo>
                    <a:pt x="90249" y="378481"/>
                  </a:lnTo>
                  <a:lnTo>
                    <a:pt x="132265" y="393164"/>
                  </a:lnTo>
                  <a:lnTo>
                    <a:pt x="171621" y="413043"/>
                  </a:lnTo>
                  <a:lnTo>
                    <a:pt x="207880" y="437730"/>
                  </a:lnTo>
                  <a:lnTo>
                    <a:pt x="240601" y="466834"/>
                  </a:lnTo>
                  <a:lnTo>
                    <a:pt x="269347" y="499966"/>
                  </a:lnTo>
                  <a:lnTo>
                    <a:pt x="293678" y="536736"/>
                  </a:lnTo>
                  <a:lnTo>
                    <a:pt x="313154" y="576753"/>
                  </a:lnTo>
                  <a:lnTo>
                    <a:pt x="327337" y="619628"/>
                  </a:lnTo>
                  <a:lnTo>
                    <a:pt x="335788" y="664971"/>
                  </a:lnTo>
                  <a:lnTo>
                    <a:pt x="699516" y="622300"/>
                  </a:lnTo>
                  <a:lnTo>
                    <a:pt x="692265" y="574471"/>
                  </a:lnTo>
                  <a:lnTo>
                    <a:pt x="681915" y="527827"/>
                  </a:lnTo>
                  <a:lnTo>
                    <a:pt x="668580" y="482469"/>
                  </a:lnTo>
                  <a:lnTo>
                    <a:pt x="652375" y="438499"/>
                  </a:lnTo>
                  <a:lnTo>
                    <a:pt x="633413" y="396018"/>
                  </a:lnTo>
                  <a:lnTo>
                    <a:pt x="611809" y="355128"/>
                  </a:lnTo>
                  <a:lnTo>
                    <a:pt x="587677" y="315929"/>
                  </a:lnTo>
                  <a:lnTo>
                    <a:pt x="561131" y="278524"/>
                  </a:lnTo>
                  <a:lnTo>
                    <a:pt x="532286" y="243014"/>
                  </a:lnTo>
                  <a:lnTo>
                    <a:pt x="501255" y="209501"/>
                  </a:lnTo>
                  <a:lnTo>
                    <a:pt x="468153" y="178085"/>
                  </a:lnTo>
                  <a:lnTo>
                    <a:pt x="433094" y="148869"/>
                  </a:lnTo>
                  <a:lnTo>
                    <a:pt x="396193" y="121954"/>
                  </a:lnTo>
                  <a:lnTo>
                    <a:pt x="357562" y="97441"/>
                  </a:lnTo>
                  <a:lnTo>
                    <a:pt x="317318" y="75432"/>
                  </a:lnTo>
                  <a:lnTo>
                    <a:pt x="275573" y="56028"/>
                  </a:lnTo>
                  <a:lnTo>
                    <a:pt x="232443" y="39331"/>
                  </a:lnTo>
                  <a:lnTo>
                    <a:pt x="188041" y="25442"/>
                  </a:lnTo>
                  <a:lnTo>
                    <a:pt x="142481" y="14463"/>
                  </a:lnTo>
                  <a:lnTo>
                    <a:pt x="95878" y="6495"/>
                  </a:lnTo>
                  <a:lnTo>
                    <a:pt x="48346" y="1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2251" y="1880107"/>
              <a:ext cx="612775" cy="760095"/>
            </a:xfrm>
            <a:custGeom>
              <a:avLst/>
              <a:gdLst/>
              <a:ahLst/>
              <a:cxnLst/>
              <a:rect l="l" t="t" r="r" b="b"/>
              <a:pathLst>
                <a:path w="612775" h="760094">
                  <a:moveTo>
                    <a:pt x="607822" y="0"/>
                  </a:moveTo>
                  <a:lnTo>
                    <a:pt x="244094" y="42671"/>
                  </a:lnTo>
                  <a:lnTo>
                    <a:pt x="246270" y="91755"/>
                  </a:lnTo>
                  <a:lnTo>
                    <a:pt x="241482" y="139626"/>
                  </a:lnTo>
                  <a:lnTo>
                    <a:pt x="230126" y="185688"/>
                  </a:lnTo>
                  <a:lnTo>
                    <a:pt x="212598" y="229345"/>
                  </a:lnTo>
                  <a:lnTo>
                    <a:pt x="189293" y="270001"/>
                  </a:lnTo>
                  <a:lnTo>
                    <a:pt x="160609" y="307061"/>
                  </a:lnTo>
                  <a:lnTo>
                    <a:pt x="126941" y="339928"/>
                  </a:lnTo>
                  <a:lnTo>
                    <a:pt x="88686" y="368007"/>
                  </a:lnTo>
                  <a:lnTo>
                    <a:pt x="46240" y="390701"/>
                  </a:lnTo>
                  <a:lnTo>
                    <a:pt x="0" y="407415"/>
                  </a:lnTo>
                  <a:lnTo>
                    <a:pt x="99313" y="759968"/>
                  </a:lnTo>
                  <a:lnTo>
                    <a:pt x="146105" y="745028"/>
                  </a:lnTo>
                  <a:lnTo>
                    <a:pt x="191208" y="727114"/>
                  </a:lnTo>
                  <a:lnTo>
                    <a:pt x="234530" y="706360"/>
                  </a:lnTo>
                  <a:lnTo>
                    <a:pt x="275984" y="682900"/>
                  </a:lnTo>
                  <a:lnTo>
                    <a:pt x="315479" y="656868"/>
                  </a:lnTo>
                  <a:lnTo>
                    <a:pt x="352925" y="628398"/>
                  </a:lnTo>
                  <a:lnTo>
                    <a:pt x="388234" y="597624"/>
                  </a:lnTo>
                  <a:lnTo>
                    <a:pt x="421314" y="564680"/>
                  </a:lnTo>
                  <a:lnTo>
                    <a:pt x="452077" y="529701"/>
                  </a:lnTo>
                  <a:lnTo>
                    <a:pt x="480433" y="492821"/>
                  </a:lnTo>
                  <a:lnTo>
                    <a:pt x="506292" y="454173"/>
                  </a:lnTo>
                  <a:lnTo>
                    <a:pt x="529564" y="413892"/>
                  </a:lnTo>
                  <a:lnTo>
                    <a:pt x="550160" y="372112"/>
                  </a:lnTo>
                  <a:lnTo>
                    <a:pt x="567991" y="328967"/>
                  </a:lnTo>
                  <a:lnTo>
                    <a:pt x="582965" y="284591"/>
                  </a:lnTo>
                  <a:lnTo>
                    <a:pt x="594994" y="239119"/>
                  </a:lnTo>
                  <a:lnTo>
                    <a:pt x="603988" y="192684"/>
                  </a:lnTo>
                  <a:lnTo>
                    <a:pt x="609858" y="145420"/>
                  </a:lnTo>
                  <a:lnTo>
                    <a:pt x="612513" y="97462"/>
                  </a:lnTo>
                  <a:lnTo>
                    <a:pt x="611864" y="48944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1362" y="2237231"/>
              <a:ext cx="600710" cy="429259"/>
            </a:xfrm>
            <a:custGeom>
              <a:avLst/>
              <a:gdLst/>
              <a:ahLst/>
              <a:cxnLst/>
              <a:rect l="l" t="t" r="r" b="b"/>
              <a:pathLst>
                <a:path w="600710" h="429260">
                  <a:moveTo>
                    <a:pt x="212725" y="0"/>
                  </a:moveTo>
                  <a:lnTo>
                    <a:pt x="0" y="298195"/>
                  </a:lnTo>
                  <a:lnTo>
                    <a:pt x="40925" y="325305"/>
                  </a:lnTo>
                  <a:lnTo>
                    <a:pt x="83346" y="349345"/>
                  </a:lnTo>
                  <a:lnTo>
                    <a:pt x="127092" y="370288"/>
                  </a:lnTo>
                  <a:lnTo>
                    <a:pt x="171993" y="388104"/>
                  </a:lnTo>
                  <a:lnTo>
                    <a:pt x="217882" y="402762"/>
                  </a:lnTo>
                  <a:lnTo>
                    <a:pt x="264588" y="414234"/>
                  </a:lnTo>
                  <a:lnTo>
                    <a:pt x="311942" y="422490"/>
                  </a:lnTo>
                  <a:lnTo>
                    <a:pt x="359775" y="427501"/>
                  </a:lnTo>
                  <a:lnTo>
                    <a:pt x="407918" y="429237"/>
                  </a:lnTo>
                  <a:lnTo>
                    <a:pt x="456201" y="427669"/>
                  </a:lnTo>
                  <a:lnTo>
                    <a:pt x="504456" y="422767"/>
                  </a:lnTo>
                  <a:lnTo>
                    <a:pt x="552512" y="414502"/>
                  </a:lnTo>
                  <a:lnTo>
                    <a:pt x="600201" y="402844"/>
                  </a:lnTo>
                  <a:lnTo>
                    <a:pt x="500888" y="50291"/>
                  </a:lnTo>
                  <a:lnTo>
                    <a:pt x="451073" y="60369"/>
                  </a:lnTo>
                  <a:lnTo>
                    <a:pt x="400863" y="62879"/>
                  </a:lnTo>
                  <a:lnTo>
                    <a:pt x="351091" y="57959"/>
                  </a:lnTo>
                  <a:lnTo>
                    <a:pt x="302589" y="45748"/>
                  </a:lnTo>
                  <a:lnTo>
                    <a:pt x="256189" y="26382"/>
                  </a:lnTo>
                  <a:lnTo>
                    <a:pt x="212725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6534" y="2042667"/>
              <a:ext cx="487680" cy="492759"/>
            </a:xfrm>
            <a:custGeom>
              <a:avLst/>
              <a:gdLst/>
              <a:ahLst/>
              <a:cxnLst/>
              <a:rect l="l" t="t" r="r" b="b"/>
              <a:pathLst>
                <a:path w="487680" h="492760">
                  <a:moveTo>
                    <a:pt x="355727" y="0"/>
                  </a:moveTo>
                  <a:lnTo>
                    <a:pt x="0" y="87249"/>
                  </a:lnTo>
                  <a:lnTo>
                    <a:pt x="13743" y="135739"/>
                  </a:lnTo>
                  <a:lnTo>
                    <a:pt x="30825" y="182884"/>
                  </a:lnTo>
                  <a:lnTo>
                    <a:pt x="51137" y="228526"/>
                  </a:lnTo>
                  <a:lnTo>
                    <a:pt x="74574" y="272508"/>
                  </a:lnTo>
                  <a:lnTo>
                    <a:pt x="101028" y="314674"/>
                  </a:lnTo>
                  <a:lnTo>
                    <a:pt x="130393" y="354866"/>
                  </a:lnTo>
                  <a:lnTo>
                    <a:pt x="162562" y="392928"/>
                  </a:lnTo>
                  <a:lnTo>
                    <a:pt x="197429" y="428702"/>
                  </a:lnTo>
                  <a:lnTo>
                    <a:pt x="234886" y="462031"/>
                  </a:lnTo>
                  <a:lnTo>
                    <a:pt x="274828" y="492760"/>
                  </a:lnTo>
                  <a:lnTo>
                    <a:pt x="487553" y="194564"/>
                  </a:lnTo>
                  <a:lnTo>
                    <a:pt x="450422" y="163832"/>
                  </a:lnTo>
                  <a:lnTo>
                    <a:pt x="418253" y="128418"/>
                  </a:lnTo>
                  <a:lnTo>
                    <a:pt x="391467" y="88914"/>
                  </a:lnTo>
                  <a:lnTo>
                    <a:pt x="370485" y="45911"/>
                  </a:lnTo>
                  <a:lnTo>
                    <a:pt x="35572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6582" y="1886457"/>
              <a:ext cx="375920" cy="243840"/>
            </a:xfrm>
            <a:custGeom>
              <a:avLst/>
              <a:gdLst/>
              <a:ahLst/>
              <a:cxnLst/>
              <a:rect l="l" t="t" r="r" b="b"/>
              <a:pathLst>
                <a:path w="375919" h="243839">
                  <a:moveTo>
                    <a:pt x="3696" y="0"/>
                  </a:moveTo>
                  <a:lnTo>
                    <a:pt x="144" y="48984"/>
                  </a:lnTo>
                  <a:lnTo>
                    <a:pt x="0" y="97987"/>
                  </a:lnTo>
                  <a:lnTo>
                    <a:pt x="3257" y="146843"/>
                  </a:lnTo>
                  <a:lnTo>
                    <a:pt x="9910" y="195388"/>
                  </a:lnTo>
                  <a:lnTo>
                    <a:pt x="19952" y="243458"/>
                  </a:lnTo>
                  <a:lnTo>
                    <a:pt x="375679" y="156209"/>
                  </a:lnTo>
                  <a:lnTo>
                    <a:pt x="369894" y="127327"/>
                  </a:lnTo>
                  <a:lnTo>
                    <a:pt x="366646" y="98123"/>
                  </a:lnTo>
                  <a:lnTo>
                    <a:pt x="365945" y="68752"/>
                  </a:lnTo>
                  <a:lnTo>
                    <a:pt x="367805" y="39369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0279" y="1656714"/>
              <a:ext cx="395605" cy="269240"/>
            </a:xfrm>
            <a:custGeom>
              <a:avLst/>
              <a:gdLst/>
              <a:ahLst/>
              <a:cxnLst/>
              <a:rect l="l" t="t" r="r" b="b"/>
              <a:pathLst>
                <a:path w="395605" h="269239">
                  <a:moveTo>
                    <a:pt x="65532" y="0"/>
                  </a:moveTo>
                  <a:lnTo>
                    <a:pt x="46183" y="43985"/>
                  </a:lnTo>
                  <a:lnTo>
                    <a:pt x="29919" y="89117"/>
                  </a:lnTo>
                  <a:lnTo>
                    <a:pt x="16776" y="135230"/>
                  </a:lnTo>
                  <a:lnTo>
                    <a:pt x="6790" y="182160"/>
                  </a:lnTo>
                  <a:lnTo>
                    <a:pt x="0" y="229743"/>
                  </a:lnTo>
                  <a:lnTo>
                    <a:pt x="364109" y="269113"/>
                  </a:lnTo>
                  <a:lnTo>
                    <a:pt x="368458" y="240581"/>
                  </a:lnTo>
                  <a:lnTo>
                    <a:pt x="375189" y="212598"/>
                  </a:lnTo>
                  <a:lnTo>
                    <a:pt x="384254" y="185281"/>
                  </a:lnTo>
                  <a:lnTo>
                    <a:pt x="395604" y="158750"/>
                  </a:lnTo>
                  <a:lnTo>
                    <a:pt x="65532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810" y="1484375"/>
              <a:ext cx="386715" cy="331470"/>
            </a:xfrm>
            <a:custGeom>
              <a:avLst/>
              <a:gdLst/>
              <a:ahLst/>
              <a:cxnLst/>
              <a:rect l="l" t="t" r="r" b="b"/>
              <a:pathLst>
                <a:path w="386714" h="331469">
                  <a:moveTo>
                    <a:pt x="117093" y="0"/>
                  </a:moveTo>
                  <a:lnTo>
                    <a:pt x="83081" y="39733"/>
                  </a:lnTo>
                  <a:lnTo>
                    <a:pt x="52165" y="81835"/>
                  </a:lnTo>
                  <a:lnTo>
                    <a:pt x="24439" y="126105"/>
                  </a:lnTo>
                  <a:lnTo>
                    <a:pt x="0" y="172338"/>
                  </a:lnTo>
                  <a:lnTo>
                    <a:pt x="330072" y="331088"/>
                  </a:lnTo>
                  <a:lnTo>
                    <a:pt x="341828" y="308937"/>
                  </a:lnTo>
                  <a:lnTo>
                    <a:pt x="355155" y="287702"/>
                  </a:lnTo>
                  <a:lnTo>
                    <a:pt x="370006" y="267491"/>
                  </a:lnTo>
                  <a:lnTo>
                    <a:pt x="386333" y="248412"/>
                  </a:lnTo>
                  <a:lnTo>
                    <a:pt x="11709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2904" y="1358010"/>
              <a:ext cx="344170" cy="375285"/>
            </a:xfrm>
            <a:custGeom>
              <a:avLst/>
              <a:gdLst/>
              <a:ahLst/>
              <a:cxnLst/>
              <a:rect l="l" t="t" r="r" b="b"/>
              <a:pathLst>
                <a:path w="344169" h="375285">
                  <a:moveTo>
                    <a:pt x="155447" y="0"/>
                  </a:moveTo>
                  <a:lnTo>
                    <a:pt x="113299" y="27388"/>
                  </a:lnTo>
                  <a:lnTo>
                    <a:pt x="73247" y="57657"/>
                  </a:lnTo>
                  <a:lnTo>
                    <a:pt x="35432" y="90689"/>
                  </a:lnTo>
                  <a:lnTo>
                    <a:pt x="0" y="126365"/>
                  </a:lnTo>
                  <a:lnTo>
                    <a:pt x="269239" y="374777"/>
                  </a:lnTo>
                  <a:lnTo>
                    <a:pt x="286228" y="357667"/>
                  </a:lnTo>
                  <a:lnTo>
                    <a:pt x="304371" y="341820"/>
                  </a:lnTo>
                  <a:lnTo>
                    <a:pt x="323586" y="327306"/>
                  </a:lnTo>
                  <a:lnTo>
                    <a:pt x="343788" y="314198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8353" y="1283207"/>
              <a:ext cx="272415" cy="389255"/>
            </a:xfrm>
            <a:custGeom>
              <a:avLst/>
              <a:gdLst/>
              <a:ahLst/>
              <a:cxnLst/>
              <a:rect l="l" t="t" r="r" b="b"/>
              <a:pathLst>
                <a:path w="272414" h="389255">
                  <a:moveTo>
                    <a:pt x="174371" y="0"/>
                  </a:moveTo>
                  <a:lnTo>
                    <a:pt x="128962" y="14277"/>
                  </a:lnTo>
                  <a:lnTo>
                    <a:pt x="84661" y="31543"/>
                  </a:lnTo>
                  <a:lnTo>
                    <a:pt x="41622" y="51738"/>
                  </a:lnTo>
                  <a:lnTo>
                    <a:pt x="0" y="74802"/>
                  </a:lnTo>
                  <a:lnTo>
                    <a:pt x="188341" y="389000"/>
                  </a:lnTo>
                  <a:lnTo>
                    <a:pt x="208329" y="377884"/>
                  </a:lnTo>
                  <a:lnTo>
                    <a:pt x="228996" y="368172"/>
                  </a:lnTo>
                  <a:lnTo>
                    <a:pt x="250259" y="359890"/>
                  </a:lnTo>
                  <a:lnTo>
                    <a:pt x="272034" y="353059"/>
                  </a:lnTo>
                  <a:lnTo>
                    <a:pt x="174371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82723" y="1257807"/>
              <a:ext cx="187960" cy="378460"/>
            </a:xfrm>
            <a:custGeom>
              <a:avLst/>
              <a:gdLst/>
              <a:ahLst/>
              <a:cxnLst/>
              <a:rect l="l" t="t" r="r" b="b"/>
              <a:pathLst>
                <a:path w="187960" h="378460">
                  <a:moveTo>
                    <a:pt x="187832" y="0"/>
                  </a:moveTo>
                  <a:lnTo>
                    <a:pt x="140303" y="1593"/>
                  </a:lnTo>
                  <a:lnTo>
                    <a:pt x="93059" y="6365"/>
                  </a:lnTo>
                  <a:lnTo>
                    <a:pt x="46243" y="14305"/>
                  </a:lnTo>
                  <a:lnTo>
                    <a:pt x="0" y="25400"/>
                  </a:lnTo>
                  <a:lnTo>
                    <a:pt x="97662" y="378459"/>
                  </a:lnTo>
                  <a:lnTo>
                    <a:pt x="119842" y="373125"/>
                  </a:lnTo>
                  <a:lnTo>
                    <a:pt x="142319" y="369316"/>
                  </a:lnTo>
                  <a:lnTo>
                    <a:pt x="165010" y="367030"/>
                  </a:lnTo>
                  <a:lnTo>
                    <a:pt x="187832" y="366268"/>
                  </a:lnTo>
                  <a:lnTo>
                    <a:pt x="18783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27477" y="1506092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3964" y="2185238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232" y="2409189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9222" y="2188209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6483" y="1485798"/>
            <a:ext cx="334010" cy="5765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3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4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34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75917" y="1378965"/>
            <a:ext cx="328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spc="15" baseline="-23809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r>
              <a:rPr sz="700" b="1" spc="10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5508" y="1173479"/>
            <a:ext cx="47625" cy="205740"/>
            <a:chOff x="635508" y="1173479"/>
            <a:chExt cx="47625" cy="205740"/>
          </a:xfrm>
        </p:grpSpPr>
        <p:sp>
          <p:nvSpPr>
            <p:cNvPr id="25" name="object 25"/>
            <p:cNvSpPr/>
            <p:nvPr/>
          </p:nvSpPr>
          <p:spPr>
            <a:xfrm>
              <a:off x="635508" y="11734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508" y="133349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1040" y="846810"/>
            <a:ext cx="2229485" cy="56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marR="5080" indent="-733425">
              <a:lnSpc>
                <a:spcPct val="113700"/>
              </a:lnSpc>
              <a:spcBef>
                <a:spcPts val="100"/>
              </a:spcBef>
            </a:pP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nhất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600" spc="10" dirty="0">
                <a:latin typeface="Microsoft Sans Serif"/>
                <a:cs typeface="Microsoft Sans Serif"/>
              </a:rPr>
              <a:t>apple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600" spc="10" dirty="0">
                <a:latin typeface="Microsoft Sans Serif"/>
                <a:cs typeface="Microsoft Sans Serif"/>
              </a:rPr>
              <a:t>samsung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5508" y="1491995"/>
            <a:ext cx="47625" cy="1161415"/>
            <a:chOff x="635508" y="1491995"/>
            <a:chExt cx="47625" cy="1161415"/>
          </a:xfrm>
        </p:grpSpPr>
        <p:sp>
          <p:nvSpPr>
            <p:cNvPr id="29" name="object 29"/>
            <p:cNvSpPr/>
            <p:nvPr/>
          </p:nvSpPr>
          <p:spPr>
            <a:xfrm>
              <a:off x="635508" y="149199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508" y="16520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5508" y="18105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5508" y="196900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5508" y="2129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5508" y="228752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508" y="244754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508" y="26060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1040" y="1449069"/>
            <a:ext cx="53086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50" dirty="0">
                <a:latin typeface="Microsoft Sans Serif"/>
                <a:cs typeface="Microsoft Sans Serif"/>
              </a:rPr>
              <a:t>r</a:t>
            </a:r>
            <a:r>
              <a:rPr sz="600" spc="15" dirty="0">
                <a:latin typeface="Microsoft Sans Serif"/>
                <a:cs typeface="Microsoft Sans Serif"/>
              </a:rPr>
              <a:t>och</a:t>
            </a:r>
            <a:r>
              <a:rPr sz="600" spc="-5" dirty="0">
                <a:latin typeface="Microsoft Sans Serif"/>
                <a:cs typeface="Microsoft Sans Serif"/>
              </a:rPr>
              <a:t>e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osay</a:t>
            </a:r>
            <a:endParaRPr sz="600">
              <a:latin typeface="Microsoft Sans Serif"/>
              <a:cs typeface="Microsoft Sans Serif"/>
            </a:endParaRPr>
          </a:p>
          <a:p>
            <a:pPr marR="184150">
              <a:lnSpc>
                <a:spcPct val="174100"/>
              </a:lnSpc>
            </a:pPr>
            <a:r>
              <a:rPr sz="600" spc="15" dirty="0">
                <a:latin typeface="Microsoft Sans Serif"/>
                <a:cs typeface="Microsoft Sans Serif"/>
              </a:rPr>
              <a:t>xiaomi </a:t>
            </a:r>
            <a:r>
              <a:rPr sz="600" spc="2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fatz baby </a:t>
            </a:r>
            <a:r>
              <a:rPr sz="600" spc="-145" dirty="0">
                <a:latin typeface="Microsoft Sans Serif"/>
                <a:cs typeface="Microsoft Sans Serif"/>
              </a:rPr>
              <a:t> </a:t>
            </a:r>
            <a:r>
              <a:rPr sz="600" spc="20" dirty="0">
                <a:latin typeface="Microsoft Sans Serif"/>
                <a:cs typeface="Microsoft Sans Serif"/>
              </a:rPr>
              <a:t>honda </a:t>
            </a:r>
            <a:r>
              <a:rPr sz="600" spc="2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l</a:t>
            </a:r>
            <a:r>
              <a:rPr sz="600" spc="20" dirty="0">
                <a:latin typeface="Microsoft Sans Serif"/>
                <a:cs typeface="Microsoft Sans Serif"/>
              </a:rPr>
              <a:t>o</a:t>
            </a:r>
            <a:r>
              <a:rPr sz="600" dirty="0">
                <a:latin typeface="Microsoft Sans Serif"/>
                <a:cs typeface="Microsoft Sans Serif"/>
              </a:rPr>
              <a:t>c</a:t>
            </a:r>
            <a:r>
              <a:rPr sz="600" spc="-5" dirty="0">
                <a:latin typeface="Microsoft Sans Serif"/>
                <a:cs typeface="Microsoft Sans Serif"/>
              </a:rPr>
              <a:t>k</a:t>
            </a:r>
            <a:r>
              <a:rPr sz="600" spc="25" dirty="0">
                <a:latin typeface="Microsoft Sans Serif"/>
                <a:cs typeface="Microsoft Sans Serif"/>
              </a:rPr>
              <a:t>&amp;</a:t>
            </a:r>
            <a:r>
              <a:rPr sz="600" spc="15" dirty="0">
                <a:latin typeface="Microsoft Sans Serif"/>
                <a:cs typeface="Microsoft Sans Serif"/>
              </a:rPr>
              <a:t>l</a:t>
            </a:r>
            <a:r>
              <a:rPr sz="600" spc="20" dirty="0">
                <a:latin typeface="Microsoft Sans Serif"/>
                <a:cs typeface="Microsoft Sans Serif"/>
              </a:rPr>
              <a:t>o</a:t>
            </a:r>
            <a:r>
              <a:rPr sz="600" dirty="0">
                <a:latin typeface="Microsoft Sans Serif"/>
                <a:cs typeface="Microsoft Sans Serif"/>
              </a:rPr>
              <a:t>ck  </a:t>
            </a:r>
            <a:r>
              <a:rPr sz="600" spc="15" dirty="0">
                <a:latin typeface="Microsoft Sans Serif"/>
                <a:cs typeface="Microsoft Sans Serif"/>
              </a:rPr>
              <a:t>ensure</a:t>
            </a:r>
            <a:endParaRPr sz="600">
              <a:latin typeface="Microsoft Sans Serif"/>
              <a:cs typeface="Microsoft Sans Serif"/>
            </a:endParaRPr>
          </a:p>
          <a:p>
            <a:pPr marR="338455">
              <a:lnSpc>
                <a:spcPct val="174000"/>
              </a:lnSpc>
            </a:pPr>
            <a:r>
              <a:rPr sz="600" dirty="0">
                <a:latin typeface="Microsoft Sans Serif"/>
                <a:cs typeface="Microsoft Sans Serif"/>
              </a:rPr>
              <a:t>lg </a:t>
            </a:r>
            <a:r>
              <a:rPr sz="600" spc="5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op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531" y="2932175"/>
            <a:ext cx="2794000" cy="7639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1120" rIns="0" bIns="0" rtlCol="0">
            <a:spAutoFit/>
          </a:bodyPr>
          <a:lstStyle/>
          <a:p>
            <a:pPr marL="297180" marR="352425">
              <a:lnSpc>
                <a:spcPct val="150000"/>
              </a:lnSpc>
              <a:spcBef>
                <a:spcPts val="560"/>
              </a:spcBef>
            </a:pP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10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chiếm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6.59%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toàn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63467" y="2932175"/>
            <a:ext cx="2806065" cy="7639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1120" rIns="0" bIns="0" rtlCol="0">
            <a:spAutoFit/>
          </a:bodyPr>
          <a:lstStyle/>
          <a:p>
            <a:pPr marL="297180" marR="389255">
              <a:lnSpc>
                <a:spcPct val="150000"/>
              </a:lnSpc>
              <a:spcBef>
                <a:spcPts val="560"/>
              </a:spcBef>
            </a:pP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10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chiếm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2.35%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 lượng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toàn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6575" y="3825950"/>
            <a:ext cx="42335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*Thống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700" i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5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lệ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biểu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sánh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giữa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5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10.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63467" y="769619"/>
            <a:ext cx="2806065" cy="2075814"/>
            <a:chOff x="3363467" y="769619"/>
            <a:chExt cx="2806065" cy="2075814"/>
          </a:xfrm>
        </p:grpSpPr>
        <p:sp>
          <p:nvSpPr>
            <p:cNvPr id="42" name="object 42"/>
            <p:cNvSpPr/>
            <p:nvPr/>
          </p:nvSpPr>
          <p:spPr>
            <a:xfrm>
              <a:off x="3363467" y="769619"/>
              <a:ext cx="2806065" cy="2075814"/>
            </a:xfrm>
            <a:custGeom>
              <a:avLst/>
              <a:gdLst/>
              <a:ahLst/>
              <a:cxnLst/>
              <a:rect l="l" t="t" r="r" b="b"/>
              <a:pathLst>
                <a:path w="2806065" h="2075814">
                  <a:moveTo>
                    <a:pt x="2805684" y="0"/>
                  </a:moveTo>
                  <a:lnTo>
                    <a:pt x="0" y="0"/>
                  </a:lnTo>
                  <a:lnTo>
                    <a:pt x="0" y="2075688"/>
                  </a:lnTo>
                  <a:lnTo>
                    <a:pt x="2805684" y="2075688"/>
                  </a:lnTo>
                  <a:lnTo>
                    <a:pt x="28056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2459" y="1256029"/>
              <a:ext cx="705485" cy="687070"/>
            </a:xfrm>
            <a:custGeom>
              <a:avLst/>
              <a:gdLst/>
              <a:ahLst/>
              <a:cxnLst/>
              <a:rect l="l" t="t" r="r" b="b"/>
              <a:pathLst>
                <a:path w="705485" h="687069">
                  <a:moveTo>
                    <a:pt x="0" y="0"/>
                  </a:moveTo>
                  <a:lnTo>
                    <a:pt x="0" y="367538"/>
                  </a:lnTo>
                  <a:lnTo>
                    <a:pt x="48158" y="370935"/>
                  </a:lnTo>
                  <a:lnTo>
                    <a:pt x="94290" y="380825"/>
                  </a:lnTo>
                  <a:lnTo>
                    <a:pt x="137913" y="396752"/>
                  </a:lnTo>
                  <a:lnTo>
                    <a:pt x="178544" y="418264"/>
                  </a:lnTo>
                  <a:lnTo>
                    <a:pt x="215699" y="444906"/>
                  </a:lnTo>
                  <a:lnTo>
                    <a:pt x="248895" y="476225"/>
                  </a:lnTo>
                  <a:lnTo>
                    <a:pt x="277649" y="511765"/>
                  </a:lnTo>
                  <a:lnTo>
                    <a:pt x="301478" y="551074"/>
                  </a:lnTo>
                  <a:lnTo>
                    <a:pt x="319899" y="593697"/>
                  </a:lnTo>
                  <a:lnTo>
                    <a:pt x="332427" y="639180"/>
                  </a:lnTo>
                  <a:lnTo>
                    <a:pt x="338581" y="687069"/>
                  </a:lnTo>
                  <a:lnTo>
                    <a:pt x="705357" y="665861"/>
                  </a:lnTo>
                  <a:lnTo>
                    <a:pt x="700928" y="617589"/>
                  </a:lnTo>
                  <a:lnTo>
                    <a:pt x="693344" y="570348"/>
                  </a:lnTo>
                  <a:lnTo>
                    <a:pt x="682715" y="524241"/>
                  </a:lnTo>
                  <a:lnTo>
                    <a:pt x="669152" y="479371"/>
                  </a:lnTo>
                  <a:lnTo>
                    <a:pt x="652765" y="435843"/>
                  </a:lnTo>
                  <a:lnTo>
                    <a:pt x="633662" y="393760"/>
                  </a:lnTo>
                  <a:lnTo>
                    <a:pt x="611955" y="353225"/>
                  </a:lnTo>
                  <a:lnTo>
                    <a:pt x="587753" y="314343"/>
                  </a:lnTo>
                  <a:lnTo>
                    <a:pt x="561165" y="277218"/>
                  </a:lnTo>
                  <a:lnTo>
                    <a:pt x="532302" y="241953"/>
                  </a:lnTo>
                  <a:lnTo>
                    <a:pt x="501273" y="208651"/>
                  </a:lnTo>
                  <a:lnTo>
                    <a:pt x="468188" y="177418"/>
                  </a:lnTo>
                  <a:lnTo>
                    <a:pt x="433158" y="148356"/>
                  </a:lnTo>
                  <a:lnTo>
                    <a:pt x="396292" y="121569"/>
                  </a:lnTo>
                  <a:lnTo>
                    <a:pt x="357699" y="97161"/>
                  </a:lnTo>
                  <a:lnTo>
                    <a:pt x="317491" y="75237"/>
                  </a:lnTo>
                  <a:lnTo>
                    <a:pt x="275775" y="55898"/>
                  </a:lnTo>
                  <a:lnTo>
                    <a:pt x="232663" y="39251"/>
                  </a:lnTo>
                  <a:lnTo>
                    <a:pt x="188265" y="25397"/>
                  </a:lnTo>
                  <a:lnTo>
                    <a:pt x="142689" y="14441"/>
                  </a:lnTo>
                  <a:lnTo>
                    <a:pt x="96047" y="6487"/>
                  </a:lnTo>
                  <a:lnTo>
                    <a:pt x="48447" y="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91811" y="1921890"/>
              <a:ext cx="557530" cy="675640"/>
            </a:xfrm>
            <a:custGeom>
              <a:avLst/>
              <a:gdLst/>
              <a:ahLst/>
              <a:cxnLst/>
              <a:rect l="l" t="t" r="r" b="b"/>
              <a:pathLst>
                <a:path w="557529" h="675639">
                  <a:moveTo>
                    <a:pt x="556005" y="0"/>
                  </a:moveTo>
                  <a:lnTo>
                    <a:pt x="189229" y="21208"/>
                  </a:lnTo>
                  <a:lnTo>
                    <a:pt x="188386" y="71796"/>
                  </a:lnTo>
                  <a:lnTo>
                    <a:pt x="180218" y="120892"/>
                  </a:lnTo>
                  <a:lnTo>
                    <a:pt x="165131" y="167803"/>
                  </a:lnTo>
                  <a:lnTo>
                    <a:pt x="143525" y="211836"/>
                  </a:lnTo>
                  <a:lnTo>
                    <a:pt x="115806" y="252296"/>
                  </a:lnTo>
                  <a:lnTo>
                    <a:pt x="82377" y="288492"/>
                  </a:lnTo>
                  <a:lnTo>
                    <a:pt x="43640" y="319728"/>
                  </a:lnTo>
                  <a:lnTo>
                    <a:pt x="0" y="345313"/>
                  </a:lnTo>
                  <a:lnTo>
                    <a:pt x="161798" y="675132"/>
                  </a:lnTo>
                  <a:lnTo>
                    <a:pt x="205794" y="651597"/>
                  </a:lnTo>
                  <a:lnTo>
                    <a:pt x="247630" y="625288"/>
                  </a:lnTo>
                  <a:lnTo>
                    <a:pt x="287218" y="596355"/>
                  </a:lnTo>
                  <a:lnTo>
                    <a:pt x="324469" y="564950"/>
                  </a:lnTo>
                  <a:lnTo>
                    <a:pt x="359295" y="531222"/>
                  </a:lnTo>
                  <a:lnTo>
                    <a:pt x="391608" y="495321"/>
                  </a:lnTo>
                  <a:lnTo>
                    <a:pt x="421320" y="457397"/>
                  </a:lnTo>
                  <a:lnTo>
                    <a:pt x="448343" y="417602"/>
                  </a:lnTo>
                  <a:lnTo>
                    <a:pt x="472589" y="376085"/>
                  </a:lnTo>
                  <a:lnTo>
                    <a:pt x="493970" y="332996"/>
                  </a:lnTo>
                  <a:lnTo>
                    <a:pt x="512397" y="288486"/>
                  </a:lnTo>
                  <a:lnTo>
                    <a:pt x="527783" y="242706"/>
                  </a:lnTo>
                  <a:lnTo>
                    <a:pt x="540039" y="195804"/>
                  </a:lnTo>
                  <a:lnTo>
                    <a:pt x="549077" y="147933"/>
                  </a:lnTo>
                  <a:lnTo>
                    <a:pt x="554810" y="99241"/>
                  </a:lnTo>
                  <a:lnTo>
                    <a:pt x="557149" y="49880"/>
                  </a:lnTo>
                  <a:lnTo>
                    <a:pt x="5560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15662" y="2267203"/>
              <a:ext cx="338455" cy="401955"/>
            </a:xfrm>
            <a:custGeom>
              <a:avLst/>
              <a:gdLst/>
              <a:ahLst/>
              <a:cxnLst/>
              <a:rect l="l" t="t" r="r" b="b"/>
              <a:pathLst>
                <a:path w="338454" h="401955">
                  <a:moveTo>
                    <a:pt x="176149" y="0"/>
                  </a:moveTo>
                  <a:lnTo>
                    <a:pt x="137413" y="16057"/>
                  </a:lnTo>
                  <a:lnTo>
                    <a:pt x="97154" y="27209"/>
                  </a:lnTo>
                  <a:lnTo>
                    <a:pt x="55848" y="33361"/>
                  </a:lnTo>
                  <a:lnTo>
                    <a:pt x="13970" y="34417"/>
                  </a:lnTo>
                  <a:lnTo>
                    <a:pt x="0" y="401574"/>
                  </a:lnTo>
                  <a:lnTo>
                    <a:pt x="49997" y="401664"/>
                  </a:lnTo>
                  <a:lnTo>
                    <a:pt x="99722" y="398256"/>
                  </a:lnTo>
                  <a:lnTo>
                    <a:pt x="148993" y="391380"/>
                  </a:lnTo>
                  <a:lnTo>
                    <a:pt x="197631" y="381067"/>
                  </a:lnTo>
                  <a:lnTo>
                    <a:pt x="245456" y="367348"/>
                  </a:lnTo>
                  <a:lnTo>
                    <a:pt x="292288" y="350255"/>
                  </a:lnTo>
                  <a:lnTo>
                    <a:pt x="337947" y="329819"/>
                  </a:lnTo>
                  <a:lnTo>
                    <a:pt x="176149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88383" y="2256154"/>
              <a:ext cx="341630" cy="412750"/>
            </a:xfrm>
            <a:custGeom>
              <a:avLst/>
              <a:gdLst/>
              <a:ahLst/>
              <a:cxnLst/>
              <a:rect l="l" t="t" r="r" b="b"/>
              <a:pathLst>
                <a:path w="341629" h="412750">
                  <a:moveTo>
                    <a:pt x="184150" y="0"/>
                  </a:moveTo>
                  <a:lnTo>
                    <a:pt x="0" y="317881"/>
                  </a:lnTo>
                  <a:lnTo>
                    <a:pt x="43475" y="341090"/>
                  </a:lnTo>
                  <a:lnTo>
                    <a:pt x="88332" y="361156"/>
                  </a:lnTo>
                  <a:lnTo>
                    <a:pt x="134397" y="378030"/>
                  </a:lnTo>
                  <a:lnTo>
                    <a:pt x="181498" y="391662"/>
                  </a:lnTo>
                  <a:lnTo>
                    <a:pt x="229460" y="402004"/>
                  </a:lnTo>
                  <a:lnTo>
                    <a:pt x="278112" y="409007"/>
                  </a:lnTo>
                  <a:lnTo>
                    <a:pt x="327278" y="412623"/>
                  </a:lnTo>
                  <a:lnTo>
                    <a:pt x="341249" y="45466"/>
                  </a:lnTo>
                  <a:lnTo>
                    <a:pt x="300128" y="41344"/>
                  </a:lnTo>
                  <a:lnTo>
                    <a:pt x="259937" y="32305"/>
                  </a:lnTo>
                  <a:lnTo>
                    <a:pt x="221126" y="18480"/>
                  </a:lnTo>
                  <a:lnTo>
                    <a:pt x="18415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57116" y="2152649"/>
              <a:ext cx="415925" cy="421640"/>
            </a:xfrm>
            <a:custGeom>
              <a:avLst/>
              <a:gdLst/>
              <a:ahLst/>
              <a:cxnLst/>
              <a:rect l="l" t="t" r="r" b="b"/>
              <a:pathLst>
                <a:path w="415925" h="421639">
                  <a:moveTo>
                    <a:pt x="304419" y="0"/>
                  </a:moveTo>
                  <a:lnTo>
                    <a:pt x="0" y="205740"/>
                  </a:lnTo>
                  <a:lnTo>
                    <a:pt x="31480" y="248692"/>
                  </a:lnTo>
                  <a:lnTo>
                    <a:pt x="65997" y="289051"/>
                  </a:lnTo>
                  <a:lnTo>
                    <a:pt x="103393" y="326659"/>
                  </a:lnTo>
                  <a:lnTo>
                    <a:pt x="143510" y="361357"/>
                  </a:lnTo>
                  <a:lnTo>
                    <a:pt x="186187" y="392985"/>
                  </a:lnTo>
                  <a:lnTo>
                    <a:pt x="231267" y="421386"/>
                  </a:lnTo>
                  <a:lnTo>
                    <a:pt x="415417" y="103505"/>
                  </a:lnTo>
                  <a:lnTo>
                    <a:pt x="383357" y="82474"/>
                  </a:lnTo>
                  <a:lnTo>
                    <a:pt x="354012" y="58038"/>
                  </a:lnTo>
                  <a:lnTo>
                    <a:pt x="327620" y="30460"/>
                  </a:lnTo>
                  <a:lnTo>
                    <a:pt x="304419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44340" y="2014727"/>
              <a:ext cx="417195" cy="344170"/>
            </a:xfrm>
            <a:custGeom>
              <a:avLst/>
              <a:gdLst/>
              <a:ahLst/>
              <a:cxnLst/>
              <a:rect l="l" t="t" r="r" b="b"/>
              <a:pathLst>
                <a:path w="417195" h="344169">
                  <a:moveTo>
                    <a:pt x="362966" y="0"/>
                  </a:moveTo>
                  <a:lnTo>
                    <a:pt x="0" y="56514"/>
                  </a:lnTo>
                  <a:lnTo>
                    <a:pt x="9861" y="107515"/>
                  </a:lnTo>
                  <a:lnTo>
                    <a:pt x="23396" y="157517"/>
                  </a:lnTo>
                  <a:lnTo>
                    <a:pt x="40528" y="206327"/>
                  </a:lnTo>
                  <a:lnTo>
                    <a:pt x="61185" y="253750"/>
                  </a:lnTo>
                  <a:lnTo>
                    <a:pt x="85292" y="299593"/>
                  </a:lnTo>
                  <a:lnTo>
                    <a:pt x="112775" y="343662"/>
                  </a:lnTo>
                  <a:lnTo>
                    <a:pt x="417195" y="137921"/>
                  </a:lnTo>
                  <a:lnTo>
                    <a:pt x="397970" y="105852"/>
                  </a:lnTo>
                  <a:lnTo>
                    <a:pt x="382460" y="71961"/>
                  </a:lnTo>
                  <a:lnTo>
                    <a:pt x="370760" y="36570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35982" y="1765299"/>
              <a:ext cx="381000" cy="306070"/>
            </a:xfrm>
            <a:custGeom>
              <a:avLst/>
              <a:gdLst/>
              <a:ahLst/>
              <a:cxnLst/>
              <a:rect l="l" t="t" r="r" b="b"/>
              <a:pathLst>
                <a:path w="381000" h="306069">
                  <a:moveTo>
                    <a:pt x="28043" y="0"/>
                  </a:moveTo>
                  <a:lnTo>
                    <a:pt x="15472" y="50046"/>
                  </a:lnTo>
                  <a:lnTo>
                    <a:pt x="6599" y="100739"/>
                  </a:lnTo>
                  <a:lnTo>
                    <a:pt x="1436" y="151876"/>
                  </a:lnTo>
                  <a:lnTo>
                    <a:pt x="0" y="203256"/>
                  </a:lnTo>
                  <a:lnTo>
                    <a:pt x="2302" y="254679"/>
                  </a:lnTo>
                  <a:lnTo>
                    <a:pt x="8358" y="305943"/>
                  </a:lnTo>
                  <a:lnTo>
                    <a:pt x="371324" y="249428"/>
                  </a:lnTo>
                  <a:lnTo>
                    <a:pt x="367651" y="212504"/>
                  </a:lnTo>
                  <a:lnTo>
                    <a:pt x="368038" y="175498"/>
                  </a:lnTo>
                  <a:lnTo>
                    <a:pt x="372449" y="138753"/>
                  </a:lnTo>
                  <a:lnTo>
                    <a:pt x="380849" y="102616"/>
                  </a:lnTo>
                  <a:lnTo>
                    <a:pt x="280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64025" y="1497075"/>
              <a:ext cx="423545" cy="370840"/>
            </a:xfrm>
            <a:custGeom>
              <a:avLst/>
              <a:gdLst/>
              <a:ahLst/>
              <a:cxnLst/>
              <a:rect l="l" t="t" r="r" b="b"/>
              <a:pathLst>
                <a:path w="423545" h="370839">
                  <a:moveTo>
                    <a:pt x="147065" y="0"/>
                  </a:moveTo>
                  <a:lnTo>
                    <a:pt x="114538" y="39932"/>
                  </a:lnTo>
                  <a:lnTo>
                    <a:pt x="85090" y="82013"/>
                  </a:lnTo>
                  <a:lnTo>
                    <a:pt x="58816" y="126063"/>
                  </a:lnTo>
                  <a:lnTo>
                    <a:pt x="35813" y="171901"/>
                  </a:lnTo>
                  <a:lnTo>
                    <a:pt x="16176" y="219348"/>
                  </a:lnTo>
                  <a:lnTo>
                    <a:pt x="0" y="268223"/>
                  </a:lnTo>
                  <a:lnTo>
                    <a:pt x="352806" y="370839"/>
                  </a:lnTo>
                  <a:lnTo>
                    <a:pt x="365089" y="335913"/>
                  </a:lnTo>
                  <a:lnTo>
                    <a:pt x="381063" y="302593"/>
                  </a:lnTo>
                  <a:lnTo>
                    <a:pt x="400561" y="271202"/>
                  </a:lnTo>
                  <a:lnTo>
                    <a:pt x="423418" y="242062"/>
                  </a:lnTo>
                  <a:lnTo>
                    <a:pt x="147065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11091" y="1317497"/>
              <a:ext cx="393700" cy="421640"/>
            </a:xfrm>
            <a:custGeom>
              <a:avLst/>
              <a:gdLst/>
              <a:ahLst/>
              <a:cxnLst/>
              <a:rect l="l" t="t" r="r" b="b"/>
              <a:pathLst>
                <a:path w="393700" h="421639">
                  <a:moveTo>
                    <a:pt x="243459" y="0"/>
                  </a:moveTo>
                  <a:lnTo>
                    <a:pt x="197723" y="22386"/>
                  </a:lnTo>
                  <a:lnTo>
                    <a:pt x="153839" y="47940"/>
                  </a:lnTo>
                  <a:lnTo>
                    <a:pt x="111966" y="76549"/>
                  </a:lnTo>
                  <a:lnTo>
                    <a:pt x="72263" y="108100"/>
                  </a:lnTo>
                  <a:lnTo>
                    <a:pt x="34887" y="142481"/>
                  </a:lnTo>
                  <a:lnTo>
                    <a:pt x="0" y="179578"/>
                  </a:lnTo>
                  <a:lnTo>
                    <a:pt x="276352" y="421640"/>
                  </a:lnTo>
                  <a:lnTo>
                    <a:pt x="301930" y="395450"/>
                  </a:lnTo>
                  <a:lnTo>
                    <a:pt x="330104" y="372237"/>
                  </a:lnTo>
                  <a:lnTo>
                    <a:pt x="360612" y="352167"/>
                  </a:lnTo>
                  <a:lnTo>
                    <a:pt x="393192" y="335406"/>
                  </a:lnTo>
                  <a:lnTo>
                    <a:pt x="243459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54550" y="1256029"/>
              <a:ext cx="288290" cy="396875"/>
            </a:xfrm>
            <a:custGeom>
              <a:avLst/>
              <a:gdLst/>
              <a:ahLst/>
              <a:cxnLst/>
              <a:rect l="l" t="t" r="r" b="b"/>
              <a:pathLst>
                <a:path w="288289" h="396875">
                  <a:moveTo>
                    <a:pt x="287909" y="0"/>
                  </a:moveTo>
                  <a:lnTo>
                    <a:pt x="238430" y="1739"/>
                  </a:lnTo>
                  <a:lnTo>
                    <a:pt x="189305" y="6933"/>
                  </a:lnTo>
                  <a:lnTo>
                    <a:pt x="140716" y="15541"/>
                  </a:lnTo>
                  <a:lnTo>
                    <a:pt x="92846" y="27526"/>
                  </a:lnTo>
                  <a:lnTo>
                    <a:pt x="45879" y="42847"/>
                  </a:lnTo>
                  <a:lnTo>
                    <a:pt x="0" y="61468"/>
                  </a:lnTo>
                  <a:lnTo>
                    <a:pt x="149733" y="396875"/>
                  </a:lnTo>
                  <a:lnTo>
                    <a:pt x="182949" y="384147"/>
                  </a:lnTo>
                  <a:lnTo>
                    <a:pt x="217249" y="374967"/>
                  </a:lnTo>
                  <a:lnTo>
                    <a:pt x="252335" y="369407"/>
                  </a:lnTo>
                  <a:lnTo>
                    <a:pt x="287909" y="367538"/>
                  </a:lnTo>
                  <a:lnTo>
                    <a:pt x="28790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712461" y="1515871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05171" y="2159888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18%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07383" y="2407742"/>
            <a:ext cx="447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spc="7" baseline="3968" dirty="0">
                <a:solidFill>
                  <a:srgbClr val="FFFFFF"/>
                </a:solidFill>
                <a:latin typeface="Arial"/>
                <a:cs typeface="Arial"/>
              </a:rPr>
              <a:t>8%   </a:t>
            </a:r>
            <a:r>
              <a:rPr sz="1050" b="1" spc="262" baseline="39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21201" y="2278760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55973" y="1644776"/>
            <a:ext cx="20574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67555" y="1475358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23915" y="1193291"/>
            <a:ext cx="47625" cy="205740"/>
            <a:chOff x="5423915" y="1193291"/>
            <a:chExt cx="47625" cy="205740"/>
          </a:xfrm>
        </p:grpSpPr>
        <p:sp>
          <p:nvSpPr>
            <p:cNvPr id="60" name="object 60"/>
            <p:cNvSpPr/>
            <p:nvPr/>
          </p:nvSpPr>
          <p:spPr>
            <a:xfrm>
              <a:off x="5423915" y="119329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23915" y="13517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828922" y="842924"/>
            <a:ext cx="1983739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705" marR="99695" indent="-434340">
              <a:lnSpc>
                <a:spcPct val="114300"/>
              </a:lnSpc>
              <a:spcBef>
                <a:spcPts val="100"/>
              </a:spcBef>
            </a:pP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số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7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3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30" dirty="0">
                <a:solidFill>
                  <a:srgbClr val="001F5F"/>
                </a:solidFill>
                <a:latin typeface="Arial"/>
                <a:cs typeface="Arial"/>
              </a:rPr>
              <a:t>ra </a:t>
            </a:r>
            <a:r>
              <a:rPr sz="700" b="1" spc="-1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35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25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700">
              <a:latin typeface="Arial"/>
              <a:cs typeface="Arial"/>
            </a:endParaRPr>
          </a:p>
          <a:p>
            <a:pPr marL="1661160" marR="5080">
              <a:lnSpc>
                <a:spcPts val="1250"/>
              </a:lnSpc>
              <a:spcBef>
                <a:spcPts val="95"/>
              </a:spcBef>
            </a:pPr>
            <a:r>
              <a:rPr sz="600" spc="10" dirty="0">
                <a:latin typeface="Microsoft Sans Serif"/>
                <a:cs typeface="Microsoft Sans Serif"/>
              </a:rPr>
              <a:t>deli </a:t>
            </a:r>
            <a:r>
              <a:rPr sz="600" spc="15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f</a:t>
            </a:r>
            <a:r>
              <a:rPr sz="600" dirty="0">
                <a:latin typeface="Microsoft Sans Serif"/>
                <a:cs typeface="Microsoft Sans Serif"/>
              </a:rPr>
              <a:t>ocal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30" dirty="0">
                <a:latin typeface="Microsoft Sans Serif"/>
                <a:cs typeface="Microsoft Sans Serif"/>
              </a:rPr>
              <a:t>u</a:t>
            </a:r>
            <a:r>
              <a:rPr sz="600" spc="35" dirty="0">
                <a:latin typeface="Microsoft Sans Serif"/>
                <a:cs typeface="Microsoft Sans Serif"/>
              </a:rPr>
              <a:t>r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  <a:p>
            <a:pPr marL="439420">
              <a:lnSpc>
                <a:spcPts val="585"/>
              </a:lnSpc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23915" y="1511807"/>
            <a:ext cx="47625" cy="1163320"/>
            <a:chOff x="5423915" y="1511807"/>
            <a:chExt cx="47625" cy="1163320"/>
          </a:xfrm>
        </p:grpSpPr>
        <p:sp>
          <p:nvSpPr>
            <p:cNvPr id="64" name="object 64"/>
            <p:cNvSpPr/>
            <p:nvPr/>
          </p:nvSpPr>
          <p:spPr>
            <a:xfrm>
              <a:off x="5423915" y="151180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23915" y="167182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23915" y="183032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23915" y="199034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23915" y="215036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23915" y="230885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23915" y="246887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23915" y="262737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490336" y="1468627"/>
            <a:ext cx="530860" cy="123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baseus</a:t>
            </a:r>
            <a:endParaRPr sz="600">
              <a:latin typeface="Microsoft Sans Serif"/>
              <a:cs typeface="Microsoft Sans Serif"/>
            </a:endParaRPr>
          </a:p>
          <a:p>
            <a:pPr marR="191135">
              <a:lnSpc>
                <a:spcPct val="174300"/>
              </a:lnSpc>
            </a:pPr>
            <a:r>
              <a:rPr sz="600" spc="30" dirty="0">
                <a:latin typeface="Microsoft Sans Serif"/>
                <a:cs typeface="Microsoft Sans Serif"/>
              </a:rPr>
              <a:t>b</a:t>
            </a:r>
            <a:r>
              <a:rPr sz="600" spc="-15" dirty="0">
                <a:latin typeface="Microsoft Sans Serif"/>
                <a:cs typeface="Microsoft Sans Serif"/>
              </a:rPr>
              <a:t>a</a:t>
            </a:r>
            <a:r>
              <a:rPr sz="600" spc="30" dirty="0">
                <a:latin typeface="Microsoft Sans Serif"/>
                <a:cs typeface="Microsoft Sans Serif"/>
              </a:rPr>
              <a:t>nob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dirty="0">
                <a:latin typeface="Microsoft Sans Serif"/>
                <a:cs typeface="Microsoft Sans Serif"/>
              </a:rPr>
              <a:t>gi  </a:t>
            </a:r>
            <a:r>
              <a:rPr sz="600" spc="15" dirty="0">
                <a:latin typeface="Microsoft Sans Serif"/>
                <a:cs typeface="Microsoft Sans Serif"/>
              </a:rPr>
              <a:t>xiaomi </a:t>
            </a:r>
            <a:r>
              <a:rPr sz="600" spc="20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inochi</a:t>
            </a:r>
            <a:endParaRPr sz="600">
              <a:latin typeface="Microsoft Sans Serif"/>
              <a:cs typeface="Microsoft Sans Serif"/>
            </a:endParaRPr>
          </a:p>
          <a:p>
            <a:pPr marR="5080">
              <a:lnSpc>
                <a:spcPct val="174400"/>
              </a:lnSpc>
              <a:spcBef>
                <a:spcPts val="5"/>
              </a:spcBef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50" dirty="0">
                <a:latin typeface="Microsoft Sans Serif"/>
                <a:cs typeface="Microsoft Sans Serif"/>
              </a:rPr>
              <a:t>r</a:t>
            </a:r>
            <a:r>
              <a:rPr sz="600" spc="15" dirty="0">
                <a:latin typeface="Microsoft Sans Serif"/>
                <a:cs typeface="Microsoft Sans Serif"/>
              </a:rPr>
              <a:t>och</a:t>
            </a:r>
            <a:r>
              <a:rPr sz="600" spc="-5" dirty="0">
                <a:latin typeface="Microsoft Sans Serif"/>
                <a:cs typeface="Microsoft Sans Serif"/>
              </a:rPr>
              <a:t>e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osay  </a:t>
            </a:r>
            <a:r>
              <a:rPr sz="600" spc="10" dirty="0">
                <a:latin typeface="Microsoft Sans Serif"/>
                <a:cs typeface="Microsoft Sans Serif"/>
              </a:rPr>
              <a:t>lock&amp;lock </a:t>
            </a:r>
            <a:r>
              <a:rPr sz="600" spc="1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cocoon </a:t>
            </a:r>
            <a:r>
              <a:rPr sz="600" spc="1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vaseline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5835" y="168005"/>
            <a:ext cx="618743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5602" y="164083"/>
            <a:ext cx="5448935" cy="617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FA5F27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FA5F27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À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FA5F27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FA5F27"/>
                </a:solidFill>
                <a:latin typeface="Arial"/>
                <a:cs typeface="Arial"/>
              </a:rPr>
              <a:t>Á</a:t>
            </a:r>
            <a:r>
              <a:rPr sz="800" b="1" spc="75" dirty="0">
                <a:solidFill>
                  <a:srgbClr val="FA5F27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810"/>
              </a:spcBef>
            </a:pP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Danh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sách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nhất,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có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ra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4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Shopee,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Tiki,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Sendo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thứ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hạng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so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I/2023.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2632" y="407771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A5F27"/>
                </a:solidFill>
                <a:latin typeface="Arial"/>
                <a:cs typeface="Arial"/>
              </a:rPr>
              <a:t>19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104" y="163067"/>
            <a:ext cx="45720" cy="181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P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Â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600" b="1" spc="35" dirty="0">
                <a:solidFill>
                  <a:srgbClr val="F05C25"/>
                </a:solidFill>
                <a:latin typeface="Arial"/>
                <a:cs typeface="Arial"/>
              </a:rPr>
              <a:t>Í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H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Á</a:t>
            </a:r>
            <a:r>
              <a:rPr sz="600" b="1" spc="-55" dirty="0">
                <a:solidFill>
                  <a:srgbClr val="F05C25"/>
                </a:solidFill>
                <a:latin typeface="Arial"/>
                <a:cs typeface="Arial"/>
              </a:rPr>
              <a:t>C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F05C25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F05C25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F05C25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091" y="953922"/>
            <a:ext cx="2711450" cy="226695"/>
          </a:xfrm>
          <a:custGeom>
            <a:avLst/>
            <a:gdLst/>
            <a:ahLst/>
            <a:cxnLst/>
            <a:rect l="l" t="t" r="r" b="b"/>
            <a:pathLst>
              <a:path w="2711450" h="226694">
                <a:moveTo>
                  <a:pt x="2337308" y="0"/>
                </a:moveTo>
                <a:lnTo>
                  <a:pt x="0" y="0"/>
                </a:lnTo>
                <a:lnTo>
                  <a:pt x="0" y="226288"/>
                </a:lnTo>
                <a:lnTo>
                  <a:pt x="2337308" y="226288"/>
                </a:lnTo>
                <a:lnTo>
                  <a:pt x="2337308" y="0"/>
                </a:lnTo>
                <a:close/>
              </a:path>
              <a:path w="2711450" h="226694">
                <a:moveTo>
                  <a:pt x="2710853" y="0"/>
                </a:moveTo>
                <a:lnTo>
                  <a:pt x="2337320" y="0"/>
                </a:lnTo>
                <a:lnTo>
                  <a:pt x="2337320" y="226288"/>
                </a:lnTo>
                <a:lnTo>
                  <a:pt x="2710853" y="226288"/>
                </a:lnTo>
                <a:lnTo>
                  <a:pt x="271085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091" y="1459699"/>
            <a:ext cx="2711450" cy="787400"/>
          </a:xfrm>
          <a:custGeom>
            <a:avLst/>
            <a:gdLst/>
            <a:ahLst/>
            <a:cxnLst/>
            <a:rect l="l" t="t" r="r" b="b"/>
            <a:pathLst>
              <a:path w="2711450" h="787400">
                <a:moveTo>
                  <a:pt x="2337308" y="518261"/>
                </a:moveTo>
                <a:lnTo>
                  <a:pt x="0" y="518261"/>
                </a:lnTo>
                <a:lnTo>
                  <a:pt x="0" y="787057"/>
                </a:lnTo>
                <a:lnTo>
                  <a:pt x="2337308" y="787057"/>
                </a:lnTo>
                <a:lnTo>
                  <a:pt x="2337308" y="518261"/>
                </a:lnTo>
                <a:close/>
              </a:path>
              <a:path w="2711450" h="787400">
                <a:moveTo>
                  <a:pt x="2337308" y="0"/>
                </a:moveTo>
                <a:lnTo>
                  <a:pt x="0" y="0"/>
                </a:lnTo>
                <a:lnTo>
                  <a:pt x="0" y="279565"/>
                </a:lnTo>
                <a:lnTo>
                  <a:pt x="2337308" y="279565"/>
                </a:lnTo>
                <a:lnTo>
                  <a:pt x="2337308" y="0"/>
                </a:lnTo>
                <a:close/>
              </a:path>
              <a:path w="2711450" h="787400">
                <a:moveTo>
                  <a:pt x="2710853" y="518261"/>
                </a:moveTo>
                <a:lnTo>
                  <a:pt x="2337320" y="518261"/>
                </a:lnTo>
                <a:lnTo>
                  <a:pt x="2337320" y="787057"/>
                </a:lnTo>
                <a:lnTo>
                  <a:pt x="2710853" y="787057"/>
                </a:lnTo>
                <a:lnTo>
                  <a:pt x="2710853" y="518261"/>
                </a:lnTo>
                <a:close/>
              </a:path>
              <a:path w="2711450" h="787400">
                <a:moveTo>
                  <a:pt x="2710853" y="0"/>
                </a:moveTo>
                <a:lnTo>
                  <a:pt x="2337320" y="0"/>
                </a:lnTo>
                <a:lnTo>
                  <a:pt x="2337320" y="279565"/>
                </a:lnTo>
                <a:lnTo>
                  <a:pt x="2710853" y="27956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091" y="2515488"/>
            <a:ext cx="2711450" cy="263525"/>
          </a:xfrm>
          <a:custGeom>
            <a:avLst/>
            <a:gdLst/>
            <a:ahLst/>
            <a:cxnLst/>
            <a:rect l="l" t="t" r="r" b="b"/>
            <a:pathLst>
              <a:path w="2711450" h="263525">
                <a:moveTo>
                  <a:pt x="2337308" y="0"/>
                </a:moveTo>
                <a:lnTo>
                  <a:pt x="0" y="0"/>
                </a:lnTo>
                <a:lnTo>
                  <a:pt x="0" y="263525"/>
                </a:lnTo>
                <a:lnTo>
                  <a:pt x="2337308" y="263525"/>
                </a:lnTo>
                <a:lnTo>
                  <a:pt x="2337308" y="0"/>
                </a:lnTo>
                <a:close/>
              </a:path>
              <a:path w="2711450" h="263525">
                <a:moveTo>
                  <a:pt x="2710853" y="0"/>
                </a:moveTo>
                <a:lnTo>
                  <a:pt x="2337320" y="0"/>
                </a:lnTo>
                <a:lnTo>
                  <a:pt x="2337320" y="263525"/>
                </a:lnTo>
                <a:lnTo>
                  <a:pt x="2710853" y="26352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091" y="3047834"/>
            <a:ext cx="2711450" cy="269240"/>
          </a:xfrm>
          <a:custGeom>
            <a:avLst/>
            <a:gdLst/>
            <a:ahLst/>
            <a:cxnLst/>
            <a:rect l="l" t="t" r="r" b="b"/>
            <a:pathLst>
              <a:path w="2711450" h="269239">
                <a:moveTo>
                  <a:pt x="2337308" y="0"/>
                </a:moveTo>
                <a:lnTo>
                  <a:pt x="0" y="0"/>
                </a:lnTo>
                <a:lnTo>
                  <a:pt x="0" y="268808"/>
                </a:lnTo>
                <a:lnTo>
                  <a:pt x="2337308" y="268808"/>
                </a:lnTo>
                <a:lnTo>
                  <a:pt x="2337308" y="0"/>
                </a:lnTo>
                <a:close/>
              </a:path>
              <a:path w="2711450" h="269239">
                <a:moveTo>
                  <a:pt x="2710853" y="0"/>
                </a:moveTo>
                <a:lnTo>
                  <a:pt x="2337320" y="0"/>
                </a:lnTo>
                <a:lnTo>
                  <a:pt x="2337320" y="268808"/>
                </a:lnTo>
                <a:lnTo>
                  <a:pt x="2710853" y="268808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091" y="3585463"/>
            <a:ext cx="2711450" cy="269240"/>
          </a:xfrm>
          <a:custGeom>
            <a:avLst/>
            <a:gdLst/>
            <a:ahLst/>
            <a:cxnLst/>
            <a:rect l="l" t="t" r="r" b="b"/>
            <a:pathLst>
              <a:path w="2711450" h="269239">
                <a:moveTo>
                  <a:pt x="2337308" y="0"/>
                </a:moveTo>
                <a:lnTo>
                  <a:pt x="0" y="0"/>
                </a:lnTo>
                <a:lnTo>
                  <a:pt x="0" y="268795"/>
                </a:lnTo>
                <a:lnTo>
                  <a:pt x="2337308" y="268795"/>
                </a:lnTo>
                <a:lnTo>
                  <a:pt x="2337308" y="0"/>
                </a:lnTo>
                <a:close/>
              </a:path>
              <a:path w="2711450" h="269239">
                <a:moveTo>
                  <a:pt x="2710853" y="0"/>
                </a:moveTo>
                <a:lnTo>
                  <a:pt x="2337320" y="0"/>
                </a:lnTo>
                <a:lnTo>
                  <a:pt x="2337320" y="268795"/>
                </a:lnTo>
                <a:lnTo>
                  <a:pt x="2710853" y="26879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0344" y="988517"/>
            <a:ext cx="18008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371" y="1252854"/>
            <a:ext cx="5016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Microsoft Sans Serif"/>
                <a:cs typeface="Microsoft Sans Serif"/>
              </a:rPr>
              <a:t>Tiki</a:t>
            </a:r>
            <a:r>
              <a:rPr sz="700" spc="-40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Trading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9275" y="125310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371" y="1532381"/>
            <a:ext cx="865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Apple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Flagship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Store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9275" y="1532635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371" y="1791461"/>
            <a:ext cx="865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Apple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Flagship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Store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9275" y="1791969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371" y="2045334"/>
            <a:ext cx="1526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Unilever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dirty="0">
                <a:latin typeface="Microsoft Sans Serif"/>
                <a:cs typeface="Microsoft Sans Serif"/>
              </a:rPr>
              <a:t>Việt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Nam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85" dirty="0">
                <a:latin typeface="Microsoft Sans Serif"/>
                <a:cs typeface="Microsoft Sans Serif"/>
              </a:rPr>
              <a:t>_</a:t>
            </a:r>
            <a:r>
              <a:rPr sz="700" spc="15" dirty="0">
                <a:latin typeface="Microsoft Sans Serif"/>
                <a:cs typeface="Microsoft Sans Serif"/>
              </a:rPr>
              <a:t> Health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40" dirty="0">
                <a:latin typeface="Microsoft Sans Serif"/>
                <a:cs typeface="Microsoft Sans Serif"/>
              </a:rPr>
              <a:t>&amp;</a:t>
            </a:r>
            <a:r>
              <a:rPr sz="700" spc="1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Beauty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89275" y="204558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371" y="2314193"/>
            <a:ext cx="10115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ShopDunk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Official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Store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275" y="2314447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371" y="2580512"/>
            <a:ext cx="11036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Vinamilk-Giấc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35" dirty="0">
                <a:latin typeface="Microsoft Sans Serif"/>
                <a:cs typeface="Microsoft Sans Serif"/>
              </a:rPr>
              <a:t>Mơ</a:t>
            </a:r>
            <a:r>
              <a:rPr sz="700" spc="-10" dirty="0">
                <a:latin typeface="Microsoft Sans Serif"/>
                <a:cs typeface="Microsoft Sans Serif"/>
              </a:rPr>
              <a:t> Sữa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dirty="0">
                <a:latin typeface="Microsoft Sans Serif"/>
                <a:cs typeface="Microsoft Sans Serif"/>
              </a:rPr>
              <a:t>Việt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38982" y="2580893"/>
            <a:ext cx="1263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69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9371" y="2846577"/>
            <a:ext cx="1176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Microsoft Sans Serif"/>
                <a:cs typeface="Microsoft Sans Serif"/>
              </a:rPr>
              <a:t>La</a:t>
            </a:r>
            <a:r>
              <a:rPr sz="700" spc="-10" dirty="0">
                <a:latin typeface="Microsoft Sans Serif"/>
                <a:cs typeface="Microsoft Sans Serif"/>
              </a:rPr>
              <a:t> Roche-Posay </a:t>
            </a:r>
            <a:r>
              <a:rPr sz="700" spc="10" dirty="0">
                <a:latin typeface="Microsoft Sans Serif"/>
                <a:cs typeface="Microsoft Sans Serif"/>
              </a:rPr>
              <a:t>Chính</a:t>
            </a:r>
            <a:r>
              <a:rPr sz="700" spc="-3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Hãng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60319" y="2846654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10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9371" y="3115157"/>
            <a:ext cx="11010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L'Oreal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Paris </a:t>
            </a:r>
            <a:r>
              <a:rPr sz="700" spc="10" dirty="0">
                <a:latin typeface="Microsoft Sans Serif"/>
                <a:cs typeface="Microsoft Sans Serif"/>
              </a:rPr>
              <a:t>Official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Store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9275" y="311607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371" y="3384600"/>
            <a:ext cx="11423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Microsoft Sans Serif"/>
                <a:cs typeface="Microsoft Sans Serif"/>
              </a:rPr>
              <a:t>SAMSUNG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-35" dirty="0">
                <a:latin typeface="Microsoft Sans Serif"/>
                <a:cs typeface="Microsoft Sans Serif"/>
              </a:rPr>
              <a:t>OFFICIAL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-60" dirty="0">
                <a:latin typeface="Microsoft Sans Serif"/>
                <a:cs typeface="Microsoft Sans Serif"/>
              </a:rPr>
              <a:t>STORE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60319" y="3384905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9371" y="3653434"/>
            <a:ext cx="12687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Gian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Hàng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dirty="0">
                <a:latin typeface="Microsoft Sans Serif"/>
                <a:cs typeface="Microsoft Sans Serif"/>
              </a:rPr>
              <a:t>Ensure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Chính</a:t>
            </a:r>
            <a:r>
              <a:rPr sz="700" spc="-40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Hãng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89275" y="365373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9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7491" y="1502663"/>
            <a:ext cx="2490470" cy="702945"/>
            <a:chOff x="507491" y="1502663"/>
            <a:chExt cx="2490470" cy="70294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1502663"/>
              <a:ext cx="182880" cy="1798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025395"/>
              <a:ext cx="182880" cy="1798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780" y="1780031"/>
              <a:ext cx="182880" cy="1813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" y="1560575"/>
              <a:ext cx="187451" cy="929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7491" y="1815083"/>
              <a:ext cx="187451" cy="929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91" y="2071115"/>
              <a:ext cx="187451" cy="929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71977" y="157962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71977" y="157962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8836" y="1812035"/>
              <a:ext cx="104139" cy="347980"/>
            </a:xfrm>
            <a:custGeom>
              <a:avLst/>
              <a:gdLst/>
              <a:ahLst/>
              <a:cxnLst/>
              <a:rect l="l" t="t" r="r" b="b"/>
              <a:pathLst>
                <a:path w="104139" h="347980">
                  <a:moveTo>
                    <a:pt x="97536" y="347472"/>
                  </a:moveTo>
                  <a:lnTo>
                    <a:pt x="48768" y="259080"/>
                  </a:lnTo>
                  <a:lnTo>
                    <a:pt x="0" y="347472"/>
                  </a:lnTo>
                  <a:lnTo>
                    <a:pt x="97536" y="347472"/>
                  </a:lnTo>
                  <a:close/>
                </a:path>
                <a:path w="104139" h="347980">
                  <a:moveTo>
                    <a:pt x="103632" y="89916"/>
                  </a:moveTo>
                  <a:lnTo>
                    <a:pt x="54864" y="0"/>
                  </a:lnTo>
                  <a:lnTo>
                    <a:pt x="6096" y="89916"/>
                  </a:lnTo>
                  <a:lnTo>
                    <a:pt x="103632" y="89916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02919" y="2307335"/>
            <a:ext cx="2473960" cy="425450"/>
            <a:chOff x="502919" y="2307335"/>
            <a:chExt cx="2473960" cy="425450"/>
          </a:xfrm>
        </p:grpSpPr>
        <p:pic>
          <p:nvPicPr>
            <p:cNvPr id="44" name="object 4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30780" y="2551175"/>
              <a:ext cx="182880" cy="1813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307335"/>
              <a:ext cx="182880" cy="1798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491" y="2601467"/>
              <a:ext cx="187451" cy="9296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78836" y="234238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919" y="2331719"/>
              <a:ext cx="187451" cy="929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78836" y="259537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30779" y="1225295"/>
            <a:ext cx="182880" cy="18288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02919" y="2833115"/>
            <a:ext cx="2481580" cy="687705"/>
            <a:chOff x="502919" y="2833115"/>
            <a:chExt cx="2481580" cy="68770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078479"/>
              <a:ext cx="182880" cy="1798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833115"/>
              <a:ext cx="182880" cy="1798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340607"/>
              <a:ext cx="182880" cy="1798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2919" y="2866643"/>
              <a:ext cx="187451" cy="929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2919" y="3134867"/>
              <a:ext cx="187451" cy="929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878836" y="286816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97536" y="0"/>
                  </a:moveTo>
                  <a:lnTo>
                    <a:pt x="0" y="0"/>
                  </a:lnTo>
                  <a:lnTo>
                    <a:pt x="48768" y="89916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87980" y="3139439"/>
              <a:ext cx="96520" cy="90170"/>
            </a:xfrm>
            <a:custGeom>
              <a:avLst/>
              <a:gdLst/>
              <a:ahLst/>
              <a:cxnLst/>
              <a:rect l="l" t="t" r="r" b="b"/>
              <a:pathLst>
                <a:path w="96519" h="90169">
                  <a:moveTo>
                    <a:pt x="48006" y="0"/>
                  </a:moveTo>
                  <a:lnTo>
                    <a:pt x="0" y="89915"/>
                  </a:lnTo>
                  <a:lnTo>
                    <a:pt x="96012" y="89915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78836" y="342595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70">
                  <a:moveTo>
                    <a:pt x="97536" y="0"/>
                  </a:moveTo>
                  <a:lnTo>
                    <a:pt x="0" y="0"/>
                  </a:lnTo>
                  <a:lnTo>
                    <a:pt x="48768" y="89915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02919" y="3403091"/>
              <a:ext cx="187451" cy="9296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502919" y="3619500"/>
            <a:ext cx="2473960" cy="180340"/>
            <a:chOff x="502919" y="3619500"/>
            <a:chExt cx="2473960" cy="18034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619500"/>
              <a:ext cx="182880" cy="17983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878836" y="367741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70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2919" y="3663696"/>
              <a:ext cx="187451" cy="92964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3403600" y="953960"/>
            <a:ext cx="2767965" cy="224154"/>
          </a:xfrm>
          <a:custGeom>
            <a:avLst/>
            <a:gdLst/>
            <a:ahLst/>
            <a:cxnLst/>
            <a:rect l="l" t="t" r="r" b="b"/>
            <a:pathLst>
              <a:path w="2767965" h="22415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23837"/>
                </a:lnTo>
                <a:lnTo>
                  <a:pt x="2362200" y="223837"/>
                </a:lnTo>
                <a:lnTo>
                  <a:pt x="2767914" y="223837"/>
                </a:lnTo>
                <a:lnTo>
                  <a:pt x="276791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03600" y="144622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03600" y="1983308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3600" y="2520390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03600" y="305747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4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03600" y="359454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4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18661" y="988313"/>
            <a:ext cx="213233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Top 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80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có </a:t>
            </a:r>
            <a:r>
              <a:rPr sz="800" b="1" spc="-25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 cao </a:t>
            </a:r>
            <a:r>
              <a:rPr sz="800" b="1" spc="45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48558" y="1245234"/>
            <a:ext cx="14077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90" dirty="0">
                <a:latin typeface="Microsoft Sans Serif"/>
                <a:cs typeface="Microsoft Sans Serif"/>
              </a:rPr>
              <a:t>S</a:t>
            </a:r>
            <a:r>
              <a:rPr sz="700" spc="5" dirty="0">
                <a:latin typeface="Microsoft Sans Serif"/>
                <a:cs typeface="Microsoft Sans Serif"/>
              </a:rPr>
              <a:t>H</a:t>
            </a:r>
            <a:r>
              <a:rPr sz="700" spc="-10" dirty="0">
                <a:latin typeface="Microsoft Sans Serif"/>
                <a:cs typeface="Microsoft Sans Serif"/>
              </a:rPr>
              <a:t>I</a:t>
            </a:r>
            <a:r>
              <a:rPr sz="700" spc="15" dirty="0">
                <a:latin typeface="Microsoft Sans Serif"/>
                <a:cs typeface="Microsoft Sans Serif"/>
              </a:rPr>
              <a:t>N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65" dirty="0">
                <a:latin typeface="Microsoft Sans Serif"/>
                <a:cs typeface="Microsoft Sans Serif"/>
              </a:rPr>
              <a:t>C</a:t>
            </a:r>
            <a:r>
              <a:rPr sz="700" spc="-30" dirty="0">
                <a:latin typeface="Microsoft Sans Serif"/>
                <a:cs typeface="Microsoft Sans Serif"/>
              </a:rPr>
              <a:t>A</a:t>
            </a:r>
            <a:r>
              <a:rPr sz="700" spc="-90" dirty="0">
                <a:latin typeface="Microsoft Sans Serif"/>
                <a:cs typeface="Microsoft Sans Serif"/>
              </a:rPr>
              <a:t>S</a:t>
            </a:r>
            <a:r>
              <a:rPr sz="700" spc="-85" dirty="0">
                <a:latin typeface="Microsoft Sans Serif"/>
                <a:cs typeface="Microsoft Sans Serif"/>
              </a:rPr>
              <a:t>E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10" dirty="0">
                <a:latin typeface="Microsoft Sans Serif"/>
                <a:cs typeface="Microsoft Sans Serif"/>
              </a:rPr>
              <a:t> </a:t>
            </a:r>
            <a:r>
              <a:rPr sz="700" spc="-30" dirty="0">
                <a:latin typeface="Microsoft Sans Serif"/>
                <a:cs typeface="Microsoft Sans Serif"/>
              </a:rPr>
              <a:t>ỐP</a:t>
            </a:r>
            <a:r>
              <a:rPr sz="700" spc="15" dirty="0">
                <a:latin typeface="Microsoft Sans Serif"/>
                <a:cs typeface="Microsoft Sans Serif"/>
              </a:rPr>
              <a:t> </a:t>
            </a:r>
            <a:r>
              <a:rPr sz="700" spc="-35" dirty="0">
                <a:latin typeface="Microsoft Sans Serif"/>
                <a:cs typeface="Microsoft Sans Serif"/>
              </a:rPr>
              <a:t>L</a:t>
            </a:r>
            <a:r>
              <a:rPr sz="700" spc="30" dirty="0">
                <a:latin typeface="Microsoft Sans Serif"/>
                <a:cs typeface="Microsoft Sans Serif"/>
              </a:rPr>
              <a:t>Ư</a:t>
            </a:r>
            <a:r>
              <a:rPr sz="700" spc="15" dirty="0">
                <a:latin typeface="Microsoft Sans Serif"/>
                <a:cs typeface="Microsoft Sans Serif"/>
              </a:rPr>
              <a:t>N</a:t>
            </a:r>
            <a:r>
              <a:rPr sz="700" spc="-40" dirty="0">
                <a:latin typeface="Microsoft Sans Serif"/>
                <a:cs typeface="Microsoft Sans Serif"/>
              </a:rPr>
              <a:t>G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15" dirty="0">
                <a:latin typeface="Microsoft Sans Serif"/>
                <a:cs typeface="Microsoft Sans Serif"/>
              </a:rPr>
              <a:t>MÔ</a:t>
            </a:r>
            <a:r>
              <a:rPr sz="700" spc="10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H</a:t>
            </a:r>
            <a:r>
              <a:rPr sz="700" spc="-10" dirty="0">
                <a:latin typeface="Microsoft Sans Serif"/>
                <a:cs typeface="Microsoft Sans Serif"/>
              </a:rPr>
              <a:t>Ì</a:t>
            </a:r>
            <a:r>
              <a:rPr sz="700" spc="15" dirty="0">
                <a:latin typeface="Microsoft Sans Serif"/>
                <a:cs typeface="Microsoft Sans Serif"/>
              </a:rPr>
              <a:t>N</a:t>
            </a:r>
            <a:r>
              <a:rPr sz="700" spc="5" dirty="0">
                <a:latin typeface="Microsoft Sans Serif"/>
                <a:cs typeface="Microsoft Sans Serif"/>
              </a:rPr>
              <a:t>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99428" y="1245234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8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48558" y="1513712"/>
            <a:ext cx="6737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Tín</a:t>
            </a:r>
            <a:r>
              <a:rPr sz="700" spc="-3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Phong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dirty="0">
                <a:latin typeface="Microsoft Sans Serif"/>
                <a:cs typeface="Microsoft Sans Serif"/>
              </a:rPr>
              <a:t>Shop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070472" y="1513712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5" dirty="0">
                <a:latin typeface="Microsoft Sans Serif"/>
                <a:cs typeface="Microsoft Sans Serif"/>
              </a:rPr>
              <a:t>1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448558" y="1782317"/>
            <a:ext cx="14312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Microsoft Sans Serif"/>
                <a:cs typeface="Microsoft Sans Serif"/>
              </a:rPr>
              <a:t>ỐP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LƯNG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-20" dirty="0">
                <a:latin typeface="Microsoft Sans Serif"/>
                <a:cs typeface="Microsoft Sans Serif"/>
              </a:rPr>
              <a:t>IPHONE</a:t>
            </a:r>
            <a:r>
              <a:rPr sz="700" spc="10" dirty="0">
                <a:latin typeface="Microsoft Sans Serif"/>
                <a:cs typeface="Microsoft Sans Serif"/>
              </a:rPr>
              <a:t> </a:t>
            </a:r>
            <a:r>
              <a:rPr sz="700" spc="-40" dirty="0">
                <a:latin typeface="Microsoft Sans Serif"/>
                <a:cs typeface="Microsoft Sans Serif"/>
              </a:rPr>
              <a:t>-SIÊU</a:t>
            </a:r>
            <a:r>
              <a:rPr sz="700" spc="15" dirty="0">
                <a:latin typeface="Microsoft Sans Serif"/>
                <a:cs typeface="Microsoft Sans Serif"/>
              </a:rPr>
              <a:t> </a:t>
            </a:r>
            <a:r>
              <a:rPr sz="700" spc="-15" dirty="0">
                <a:latin typeface="Microsoft Sans Serif"/>
                <a:cs typeface="Microsoft Sans Serif"/>
              </a:rPr>
              <a:t>THỊ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-20" dirty="0">
                <a:latin typeface="Microsoft Sans Serif"/>
                <a:cs typeface="Microsoft Sans Serif"/>
              </a:rPr>
              <a:t>AWiFi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099428" y="1782317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48558" y="2051049"/>
            <a:ext cx="6267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Aura</a:t>
            </a:r>
            <a:r>
              <a:rPr sz="700" spc="-45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Cosmetic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99428" y="205562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6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448558" y="2319654"/>
            <a:ext cx="5835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tongkhosi888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49136" y="2319654"/>
            <a:ext cx="1263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34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48558" y="2588132"/>
            <a:ext cx="4425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Dan</a:t>
            </a:r>
            <a:r>
              <a:rPr sz="700" spc="-40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Bikini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99428" y="2592704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86302" y="2856991"/>
            <a:ext cx="1526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0" dirty="0">
                <a:latin typeface="Microsoft Sans Serif"/>
                <a:cs typeface="Microsoft Sans Serif"/>
              </a:rPr>
              <a:t>Unilever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dirty="0">
                <a:latin typeface="Microsoft Sans Serif"/>
                <a:cs typeface="Microsoft Sans Serif"/>
              </a:rPr>
              <a:t>Việt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Nam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85" dirty="0">
                <a:latin typeface="Microsoft Sans Serif"/>
                <a:cs typeface="Microsoft Sans Serif"/>
              </a:rPr>
              <a:t>_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15" dirty="0">
                <a:latin typeface="Microsoft Sans Serif"/>
                <a:cs typeface="Microsoft Sans Serif"/>
              </a:rPr>
              <a:t>Health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40" dirty="0">
                <a:latin typeface="Microsoft Sans Serif"/>
                <a:cs typeface="Microsoft Sans Serif"/>
              </a:rPr>
              <a:t>&amp;</a:t>
            </a:r>
            <a:r>
              <a:rPr sz="700" spc="5" dirty="0">
                <a:latin typeface="Microsoft Sans Serif"/>
                <a:cs typeface="Microsoft Sans Serif"/>
              </a:rPr>
              <a:t> Beauty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099428" y="285699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2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448558" y="3125520"/>
            <a:ext cx="6584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Lameila</a:t>
            </a:r>
            <a:r>
              <a:rPr sz="700" spc="-45" dirty="0">
                <a:latin typeface="Microsoft Sans Serif"/>
                <a:cs typeface="Microsoft Sans Serif"/>
              </a:rPr>
              <a:t> </a:t>
            </a:r>
            <a:r>
              <a:rPr sz="700" spc="10" dirty="0">
                <a:latin typeface="Microsoft Sans Serif"/>
                <a:cs typeface="Microsoft Sans Serif"/>
              </a:rPr>
              <a:t>Official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99428" y="3130092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0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686302" y="3394049"/>
            <a:ext cx="5029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Microsoft Sans Serif"/>
                <a:cs typeface="Microsoft Sans Serif"/>
              </a:rPr>
              <a:t>Tiki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5" dirty="0">
                <a:latin typeface="Microsoft Sans Serif"/>
                <a:cs typeface="Microsoft Sans Serif"/>
              </a:rPr>
              <a:t>Trading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070472" y="3394049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5" dirty="0">
                <a:latin typeface="Microsoft Sans Serif"/>
                <a:cs typeface="Microsoft Sans Serif"/>
              </a:rPr>
              <a:t>4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448558" y="3662273"/>
            <a:ext cx="11036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Shop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-10" dirty="0">
                <a:latin typeface="Microsoft Sans Serif"/>
                <a:cs typeface="Microsoft Sans Serif"/>
              </a:rPr>
              <a:t>Giá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40" dirty="0">
                <a:latin typeface="Microsoft Sans Serif"/>
                <a:cs typeface="Microsoft Sans Serif"/>
              </a:rPr>
              <a:t>Sỉ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-10" dirty="0">
                <a:latin typeface="Microsoft Sans Serif"/>
                <a:cs typeface="Microsoft Sans Serif"/>
              </a:rPr>
              <a:t>- </a:t>
            </a:r>
            <a:r>
              <a:rPr sz="700" dirty="0">
                <a:latin typeface="Microsoft Sans Serif"/>
                <a:cs typeface="Microsoft Sans Serif"/>
              </a:rPr>
              <a:t>Bán </a:t>
            </a:r>
            <a:r>
              <a:rPr sz="700" spc="-15" dirty="0">
                <a:latin typeface="Microsoft Sans Serif"/>
                <a:cs typeface="Microsoft Sans Serif"/>
              </a:rPr>
              <a:t>Lẻ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-15" dirty="0">
                <a:latin typeface="Microsoft Sans Serif"/>
                <a:cs typeface="Microsoft Sans Serif"/>
              </a:rPr>
              <a:t>Giá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40" dirty="0">
                <a:latin typeface="Microsoft Sans Serif"/>
                <a:cs typeface="Microsoft Sans Serif"/>
              </a:rPr>
              <a:t>Sỉ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70472" y="3662273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Microsoft Sans Serif"/>
                <a:cs typeface="Microsoft Sans Serif"/>
              </a:rPr>
              <a:t>-</a:t>
            </a:r>
            <a:r>
              <a:rPr sz="700" spc="10" dirty="0">
                <a:latin typeface="Microsoft Sans Serif"/>
                <a:cs typeface="Microsoft Sans Serif"/>
              </a:rPr>
              <a:t>3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465064" y="1225295"/>
            <a:ext cx="570230" cy="704215"/>
            <a:chOff x="5465064" y="1225295"/>
            <a:chExt cx="570230" cy="704215"/>
          </a:xfrm>
        </p:grpSpPr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225295"/>
              <a:ext cx="182879" cy="17983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749551"/>
              <a:ext cx="182879" cy="17983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496567"/>
              <a:ext cx="182879" cy="17983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909310" y="1824989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09310" y="1824989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16168" y="127711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16168" y="1546859"/>
              <a:ext cx="97790" cy="88900"/>
            </a:xfrm>
            <a:custGeom>
              <a:avLst/>
              <a:gdLst/>
              <a:ahLst/>
              <a:cxnLst/>
              <a:rect l="l" t="t" r="r" b="b"/>
              <a:pathLst>
                <a:path w="97789" h="88900">
                  <a:moveTo>
                    <a:pt x="97536" y="0"/>
                  </a:moveTo>
                  <a:lnTo>
                    <a:pt x="0" y="0"/>
                  </a:lnTo>
                  <a:lnTo>
                    <a:pt x="48768" y="88392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3448811" y="3378707"/>
            <a:ext cx="2565400" cy="421005"/>
            <a:chOff x="3448811" y="3378707"/>
            <a:chExt cx="2565400" cy="421005"/>
          </a:xfrm>
        </p:grpSpPr>
        <p:pic>
          <p:nvPicPr>
            <p:cNvPr id="101" name="object 10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465063" y="3378707"/>
              <a:ext cx="182879" cy="18288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3" y="3619499"/>
              <a:ext cx="182879" cy="1798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448811" y="3416807"/>
              <a:ext cx="187451" cy="9296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916168" y="3430523"/>
              <a:ext cx="97790" cy="344805"/>
            </a:xfrm>
            <a:custGeom>
              <a:avLst/>
              <a:gdLst/>
              <a:ahLst/>
              <a:cxnLst/>
              <a:rect l="l" t="t" r="r" b="b"/>
              <a:pathLst>
                <a:path w="97789" h="344804">
                  <a:moveTo>
                    <a:pt x="97536" y="256032"/>
                  </a:moveTo>
                  <a:lnTo>
                    <a:pt x="0" y="256032"/>
                  </a:lnTo>
                  <a:lnTo>
                    <a:pt x="48768" y="344424"/>
                  </a:lnTo>
                  <a:lnTo>
                    <a:pt x="97536" y="256032"/>
                  </a:lnTo>
                  <a:close/>
                </a:path>
                <a:path w="97789" h="344804">
                  <a:moveTo>
                    <a:pt x="97536" y="0"/>
                  </a:moveTo>
                  <a:lnTo>
                    <a:pt x="0" y="0"/>
                  </a:lnTo>
                  <a:lnTo>
                    <a:pt x="48768" y="89916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5465064" y="2307335"/>
            <a:ext cx="570230" cy="443865"/>
            <a:chOff x="5465064" y="2307335"/>
            <a:chExt cx="570230" cy="443865"/>
          </a:xfrm>
        </p:grpSpPr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307335"/>
              <a:ext cx="182879" cy="17983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572511"/>
              <a:ext cx="182879" cy="1783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916168" y="234238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09310" y="265099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12775" y="45720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09310" y="265099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20"/>
                  </a:moveTo>
                  <a:lnTo>
                    <a:pt x="112775" y="45720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5465064" y="2025395"/>
            <a:ext cx="548640" cy="180340"/>
            <a:chOff x="5465064" y="2025395"/>
            <a:chExt cx="548640" cy="180340"/>
          </a:xfrm>
        </p:grpSpPr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025395"/>
              <a:ext cx="182879" cy="17983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916168" y="2065019"/>
              <a:ext cx="97790" cy="88900"/>
            </a:xfrm>
            <a:custGeom>
              <a:avLst/>
              <a:gdLst/>
              <a:ahLst/>
              <a:cxnLst/>
              <a:rect l="l" t="t" r="r" b="b"/>
              <a:pathLst>
                <a:path w="97789" h="88900">
                  <a:moveTo>
                    <a:pt x="48768" y="0"/>
                  </a:moveTo>
                  <a:lnTo>
                    <a:pt x="0" y="88391"/>
                  </a:lnTo>
                  <a:lnTo>
                    <a:pt x="97536" y="88391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object 11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07491" y="1278635"/>
            <a:ext cx="187451" cy="92963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448811" y="2883407"/>
            <a:ext cx="187451" cy="92963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5465064" y="2834639"/>
            <a:ext cx="570230" cy="452755"/>
            <a:chOff x="5465064" y="2834639"/>
            <a:chExt cx="570230" cy="452755"/>
          </a:xfrm>
        </p:grpSpPr>
        <p:pic>
          <p:nvPicPr>
            <p:cNvPr id="117" name="object 1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3107435"/>
              <a:ext cx="182879" cy="17983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834639"/>
              <a:ext cx="182879" cy="17983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909310" y="316915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09310" y="316915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16168" y="288340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2859277" y="1284985"/>
            <a:ext cx="138430" cy="71120"/>
            <a:chOff x="2859277" y="1284985"/>
            <a:chExt cx="138430" cy="71120"/>
          </a:xfrm>
        </p:grpSpPr>
        <p:sp>
          <p:nvSpPr>
            <p:cNvPr id="123" name="object 123"/>
            <p:cNvSpPr/>
            <p:nvPr/>
          </p:nvSpPr>
          <p:spPr>
            <a:xfrm>
              <a:off x="2871977" y="129768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71977" y="129768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004" y="0"/>
              <a:ext cx="6063996" cy="4319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80047" cy="43190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483" y="179831"/>
              <a:ext cx="618744" cy="1280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26212" y="814883"/>
            <a:ext cx="5088255" cy="7366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35" dirty="0"/>
              <a:t>PHÂN</a:t>
            </a:r>
            <a:r>
              <a:rPr sz="2000" spc="-80" dirty="0"/>
              <a:t> </a:t>
            </a:r>
            <a:r>
              <a:rPr sz="2000" spc="-15" dirty="0"/>
              <a:t>TÍCH</a:t>
            </a:r>
            <a:r>
              <a:rPr sz="2000" spc="-45" dirty="0"/>
              <a:t> </a:t>
            </a:r>
            <a:r>
              <a:rPr sz="2000" dirty="0"/>
              <a:t>CHI</a:t>
            </a:r>
            <a:r>
              <a:rPr sz="2000" spc="-55" dirty="0"/>
              <a:t> </a:t>
            </a:r>
            <a:r>
              <a:rPr sz="2000" spc="-60" dirty="0"/>
              <a:t>TIẾT</a:t>
            </a:r>
            <a:r>
              <a:rPr sz="2000" spc="-35" dirty="0"/>
              <a:t> </a:t>
            </a:r>
            <a:r>
              <a:rPr sz="2000" spc="60" dirty="0"/>
              <a:t>NGÀNH</a:t>
            </a:r>
            <a:r>
              <a:rPr sz="2000" spc="-80" dirty="0"/>
              <a:t> </a:t>
            </a:r>
            <a:r>
              <a:rPr sz="2000" spc="20" dirty="0"/>
              <a:t>HÀNG</a:t>
            </a:r>
            <a:endParaRPr sz="200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spc="10" dirty="0"/>
              <a:t>TIỀM</a:t>
            </a:r>
            <a:r>
              <a:rPr sz="2000" spc="-45" dirty="0"/>
              <a:t> </a:t>
            </a:r>
            <a:r>
              <a:rPr sz="2000" spc="50" dirty="0"/>
              <a:t>NĂNG</a:t>
            </a:r>
            <a:r>
              <a:rPr sz="2000" spc="-55" dirty="0"/>
              <a:t> </a:t>
            </a:r>
            <a:r>
              <a:rPr sz="2000" spc="-15" dirty="0"/>
              <a:t>TĂNG</a:t>
            </a:r>
            <a:r>
              <a:rPr sz="2000" spc="-55" dirty="0"/>
              <a:t> </a:t>
            </a:r>
            <a:r>
              <a:rPr sz="2000" spc="-10" dirty="0"/>
              <a:t>TRƯỞNG</a:t>
            </a:r>
            <a:r>
              <a:rPr sz="2000" spc="-40" dirty="0"/>
              <a:t> </a:t>
            </a:r>
            <a:r>
              <a:rPr sz="2000" dirty="0"/>
              <a:t>QUÝ</a:t>
            </a:r>
            <a:r>
              <a:rPr sz="2000" spc="-50" dirty="0"/>
              <a:t> </a:t>
            </a:r>
            <a:r>
              <a:rPr sz="2000" spc="80" dirty="0"/>
              <a:t>III/2023</a:t>
            </a:r>
            <a:endParaRPr sz="2000"/>
          </a:p>
        </p:txBody>
      </p:sp>
      <p:sp>
        <p:nvSpPr>
          <p:cNvPr id="7" name="object 7"/>
          <p:cNvSpPr txBox="1"/>
          <p:nvPr/>
        </p:nvSpPr>
        <p:spPr>
          <a:xfrm>
            <a:off x="435965" y="1942337"/>
            <a:ext cx="2455545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3035" algn="l"/>
                <a:tab pos="2298700" algn="l"/>
              </a:tabLst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gành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hàn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à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cửa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4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Đờ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ống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	21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15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  <a:tab pos="2298700" algn="l"/>
              </a:tabLst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à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h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hà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Đ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i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ệ</a:t>
            </a:r>
            <a:r>
              <a:rPr sz="1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gia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dụng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	31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10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  <a:tab pos="2298700" algn="l"/>
              </a:tabLst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gành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hàn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L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àm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đ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ẹ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	37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03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8000"/>
            <a:chOff x="0" y="0"/>
            <a:chExt cx="6480175" cy="431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74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1932" y="163067"/>
              <a:ext cx="618743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76247" y="1388490"/>
            <a:ext cx="2456815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000" b="1" spc="75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2000" b="1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4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sz="2000" b="1" spc="12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20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20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10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20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10" dirty="0">
                <a:solidFill>
                  <a:srgbClr val="001F5F"/>
                </a:solidFill>
                <a:latin typeface="Arial"/>
                <a:cs typeface="Arial"/>
              </a:rPr>
              <a:t>Đờ</a:t>
            </a:r>
            <a:r>
              <a:rPr sz="2000" b="1" spc="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20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5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2000" b="1" spc="-6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766417"/>
            <a:ext cx="4897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luôn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nằm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top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những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mang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lại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nhiều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cho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TMĐT.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nhiều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nhóm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đa dạng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mức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độ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mua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lại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cao,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Nhà cửa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-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Đời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chuyên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gia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đánh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tiếp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tục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trưởng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cả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III/2023.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2681071"/>
            <a:ext cx="4898390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*Tỷ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lệ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25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cửa </a:t>
            </a:r>
            <a:r>
              <a:rPr sz="800" i="1" spc="-60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sống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5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Shopee,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i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Sendo,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i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Shop 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ở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với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2022.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*Tỷ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lệ</a:t>
            </a:r>
            <a:r>
              <a:rPr sz="800" i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i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khi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25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i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i="1" spc="-15" dirty="0">
                <a:solidFill>
                  <a:srgbClr val="001F5F"/>
                </a:solidFill>
                <a:latin typeface="Arial"/>
                <a:cs typeface="Arial"/>
              </a:rPr>
              <a:t>37%</a:t>
            </a:r>
            <a:r>
              <a:rPr sz="800" b="1" i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i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800" i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do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i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800" i="1" spc="1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i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chưa</a:t>
            </a:r>
            <a:r>
              <a:rPr sz="800" i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25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Arial"/>
                <a:cs typeface="Arial"/>
              </a:rPr>
              <a:t>mắt.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166481"/>
            <a:ext cx="618744" cy="1246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8042" y="731342"/>
            <a:ext cx="20205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" dirty="0">
                <a:solidFill>
                  <a:srgbClr val="00AF50"/>
                </a:solidFill>
              </a:rPr>
              <a:t>+</a:t>
            </a:r>
            <a:r>
              <a:rPr sz="6000" spc="95" dirty="0">
                <a:solidFill>
                  <a:srgbClr val="00AF50"/>
                </a:solidFill>
              </a:rPr>
              <a:t>49</a:t>
            </a:r>
            <a:r>
              <a:rPr sz="6000" spc="70" dirty="0">
                <a:solidFill>
                  <a:srgbClr val="00AF50"/>
                </a:solidFill>
              </a:rPr>
              <a:t>%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3181604" y="894714"/>
            <a:ext cx="231838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10" dirty="0">
                <a:solidFill>
                  <a:srgbClr val="00AF50"/>
                </a:solidFill>
                <a:latin typeface="Arial"/>
                <a:cs typeface="Arial"/>
              </a:rPr>
              <a:t>*Doanh</a:t>
            </a:r>
            <a:r>
              <a:rPr sz="2000" b="1" spc="-8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125" dirty="0">
                <a:solidFill>
                  <a:srgbClr val="00AF50"/>
                </a:solidFill>
                <a:latin typeface="Arial"/>
                <a:cs typeface="Arial"/>
              </a:rPr>
              <a:t>thu</a:t>
            </a:r>
            <a:r>
              <a:rPr sz="20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-55" dirty="0">
                <a:solidFill>
                  <a:srgbClr val="00AF50"/>
                </a:solidFill>
                <a:latin typeface="Arial"/>
                <a:cs typeface="Arial"/>
              </a:rPr>
              <a:t>so</a:t>
            </a:r>
            <a:r>
              <a:rPr sz="20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5" dirty="0">
                <a:solidFill>
                  <a:srgbClr val="00AF50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50"/>
                </a:solidFill>
                <a:latin typeface="Arial"/>
                <a:cs typeface="Arial"/>
              </a:rPr>
              <a:t>cùng</a:t>
            </a:r>
            <a:r>
              <a:rPr sz="2000" b="1" spc="-7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00AF50"/>
                </a:solidFill>
                <a:latin typeface="Arial"/>
                <a:cs typeface="Arial"/>
              </a:rPr>
              <a:t>kỳ</a:t>
            </a:r>
            <a:r>
              <a:rPr sz="2000" b="1" spc="-7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125" dirty="0">
                <a:solidFill>
                  <a:srgbClr val="00AF50"/>
                </a:solidFill>
                <a:latin typeface="Arial"/>
                <a:cs typeface="Arial"/>
              </a:rPr>
              <a:t>năm</a:t>
            </a:r>
            <a:r>
              <a:rPr sz="2000" b="1" spc="-6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25" dirty="0">
                <a:solidFill>
                  <a:srgbClr val="00AF50"/>
                </a:solidFill>
                <a:latin typeface="Arial"/>
                <a:cs typeface="Arial"/>
              </a:rPr>
              <a:t>2022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393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22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8892" y="167131"/>
            <a:ext cx="3155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O</a:t>
            </a:r>
            <a:r>
              <a:rPr sz="900" b="1" spc="8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10" dirty="0">
                <a:solidFill>
                  <a:srgbClr val="1A1846"/>
                </a:solidFill>
                <a:latin typeface="Arial"/>
                <a:cs typeface="Arial"/>
              </a:rPr>
              <a:t>S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NG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R</a:t>
            </a:r>
            <a:r>
              <a:rPr sz="900" b="1" spc="40" dirty="0">
                <a:solidFill>
                  <a:srgbClr val="1A1846"/>
                </a:solidFill>
                <a:latin typeface="Arial"/>
                <a:cs typeface="Arial"/>
              </a:rPr>
              <a:t>Ư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ỞN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Ủ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900" b="1" spc="60" dirty="0">
                <a:solidFill>
                  <a:srgbClr val="1A1846"/>
                </a:solidFill>
                <a:latin typeface="Arial"/>
                <a:cs typeface="Arial"/>
              </a:rPr>
              <a:t>NH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NG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IỀM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25" dirty="0">
                <a:solidFill>
                  <a:srgbClr val="1A1846"/>
                </a:solidFill>
                <a:latin typeface="Arial"/>
                <a:cs typeface="Arial"/>
              </a:rPr>
              <a:t>NĂ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NG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3328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104" y="2220467"/>
            <a:ext cx="5716905" cy="1783080"/>
            <a:chOff x="451104" y="2220467"/>
            <a:chExt cx="5716905" cy="1783080"/>
          </a:xfrm>
        </p:grpSpPr>
        <p:sp>
          <p:nvSpPr>
            <p:cNvPr id="3" name="object 3"/>
            <p:cNvSpPr/>
            <p:nvPr/>
          </p:nvSpPr>
          <p:spPr>
            <a:xfrm>
              <a:off x="451104" y="2220467"/>
              <a:ext cx="5716905" cy="1783080"/>
            </a:xfrm>
            <a:custGeom>
              <a:avLst/>
              <a:gdLst/>
              <a:ahLst/>
              <a:cxnLst/>
              <a:rect l="l" t="t" r="r" b="b"/>
              <a:pathLst>
                <a:path w="5716905" h="1783079">
                  <a:moveTo>
                    <a:pt x="5716524" y="0"/>
                  </a:moveTo>
                  <a:lnTo>
                    <a:pt x="0" y="0"/>
                  </a:lnTo>
                  <a:lnTo>
                    <a:pt x="0" y="1783080"/>
                  </a:lnTo>
                  <a:lnTo>
                    <a:pt x="5716524" y="1783080"/>
                  </a:lnTo>
                  <a:lnTo>
                    <a:pt x="57165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7196" y="2967227"/>
              <a:ext cx="4598035" cy="637540"/>
            </a:xfrm>
            <a:custGeom>
              <a:avLst/>
              <a:gdLst/>
              <a:ahLst/>
              <a:cxnLst/>
              <a:rect l="l" t="t" r="r" b="b"/>
              <a:pathLst>
                <a:path w="4598035" h="637539">
                  <a:moveTo>
                    <a:pt x="362712" y="202692"/>
                  </a:moveTo>
                  <a:lnTo>
                    <a:pt x="0" y="202692"/>
                  </a:lnTo>
                  <a:lnTo>
                    <a:pt x="0" y="637032"/>
                  </a:lnTo>
                  <a:lnTo>
                    <a:pt x="362712" y="637032"/>
                  </a:lnTo>
                  <a:lnTo>
                    <a:pt x="362712" y="202692"/>
                  </a:lnTo>
                  <a:close/>
                </a:path>
                <a:path w="4598035" h="637539">
                  <a:moveTo>
                    <a:pt x="1210056" y="86868"/>
                  </a:moveTo>
                  <a:lnTo>
                    <a:pt x="845820" y="86868"/>
                  </a:lnTo>
                  <a:lnTo>
                    <a:pt x="845820" y="637032"/>
                  </a:lnTo>
                  <a:lnTo>
                    <a:pt x="1210056" y="637032"/>
                  </a:lnTo>
                  <a:lnTo>
                    <a:pt x="1210056" y="86868"/>
                  </a:lnTo>
                  <a:close/>
                </a:path>
                <a:path w="4598035" h="637539">
                  <a:moveTo>
                    <a:pt x="2057400" y="33528"/>
                  </a:moveTo>
                  <a:lnTo>
                    <a:pt x="1693164" y="33528"/>
                  </a:lnTo>
                  <a:lnTo>
                    <a:pt x="1693164" y="637032"/>
                  </a:lnTo>
                  <a:lnTo>
                    <a:pt x="2057400" y="637032"/>
                  </a:lnTo>
                  <a:lnTo>
                    <a:pt x="2057400" y="33528"/>
                  </a:lnTo>
                  <a:close/>
                </a:path>
                <a:path w="4598035" h="637539">
                  <a:moveTo>
                    <a:pt x="2903220" y="0"/>
                  </a:moveTo>
                  <a:lnTo>
                    <a:pt x="2540508" y="0"/>
                  </a:lnTo>
                  <a:lnTo>
                    <a:pt x="2540508" y="637032"/>
                  </a:lnTo>
                  <a:lnTo>
                    <a:pt x="2903220" y="637032"/>
                  </a:lnTo>
                  <a:lnTo>
                    <a:pt x="2903220" y="0"/>
                  </a:lnTo>
                  <a:close/>
                </a:path>
                <a:path w="4598035" h="637539">
                  <a:moveTo>
                    <a:pt x="3750564" y="50292"/>
                  </a:moveTo>
                  <a:lnTo>
                    <a:pt x="3387852" y="50292"/>
                  </a:lnTo>
                  <a:lnTo>
                    <a:pt x="3387852" y="637032"/>
                  </a:lnTo>
                  <a:lnTo>
                    <a:pt x="3750564" y="637032"/>
                  </a:lnTo>
                  <a:lnTo>
                    <a:pt x="3750564" y="50292"/>
                  </a:lnTo>
                  <a:close/>
                </a:path>
                <a:path w="4598035" h="637539">
                  <a:moveTo>
                    <a:pt x="4597908" y="182880"/>
                  </a:moveTo>
                  <a:lnTo>
                    <a:pt x="4233672" y="182880"/>
                  </a:lnTo>
                  <a:lnTo>
                    <a:pt x="4233672" y="637032"/>
                  </a:lnTo>
                  <a:lnTo>
                    <a:pt x="4597908" y="637032"/>
                  </a:lnTo>
                  <a:lnTo>
                    <a:pt x="4597908" y="18288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7196" y="2752343"/>
              <a:ext cx="4598035" cy="417830"/>
            </a:xfrm>
            <a:custGeom>
              <a:avLst/>
              <a:gdLst/>
              <a:ahLst/>
              <a:cxnLst/>
              <a:rect l="l" t="t" r="r" b="b"/>
              <a:pathLst>
                <a:path w="4598035" h="417830">
                  <a:moveTo>
                    <a:pt x="362712" y="266700"/>
                  </a:moveTo>
                  <a:lnTo>
                    <a:pt x="0" y="266700"/>
                  </a:lnTo>
                  <a:lnTo>
                    <a:pt x="0" y="417576"/>
                  </a:lnTo>
                  <a:lnTo>
                    <a:pt x="362712" y="417576"/>
                  </a:lnTo>
                  <a:lnTo>
                    <a:pt x="362712" y="266700"/>
                  </a:lnTo>
                  <a:close/>
                </a:path>
                <a:path w="4598035" h="417830">
                  <a:moveTo>
                    <a:pt x="1210056" y="112776"/>
                  </a:moveTo>
                  <a:lnTo>
                    <a:pt x="845820" y="112776"/>
                  </a:lnTo>
                  <a:lnTo>
                    <a:pt x="845820" y="301752"/>
                  </a:lnTo>
                  <a:lnTo>
                    <a:pt x="1210056" y="301752"/>
                  </a:lnTo>
                  <a:lnTo>
                    <a:pt x="1210056" y="112776"/>
                  </a:lnTo>
                  <a:close/>
                </a:path>
                <a:path w="4598035" h="417830">
                  <a:moveTo>
                    <a:pt x="2057400" y="0"/>
                  </a:moveTo>
                  <a:lnTo>
                    <a:pt x="1693164" y="0"/>
                  </a:lnTo>
                  <a:lnTo>
                    <a:pt x="1693164" y="248412"/>
                  </a:lnTo>
                  <a:lnTo>
                    <a:pt x="2057400" y="248412"/>
                  </a:lnTo>
                  <a:lnTo>
                    <a:pt x="2057400" y="0"/>
                  </a:lnTo>
                  <a:close/>
                </a:path>
                <a:path w="4598035" h="417830">
                  <a:moveTo>
                    <a:pt x="2903220" y="10668"/>
                  </a:moveTo>
                  <a:lnTo>
                    <a:pt x="2540508" y="10668"/>
                  </a:lnTo>
                  <a:lnTo>
                    <a:pt x="2540508" y="214884"/>
                  </a:lnTo>
                  <a:lnTo>
                    <a:pt x="2903220" y="214884"/>
                  </a:lnTo>
                  <a:lnTo>
                    <a:pt x="2903220" y="10668"/>
                  </a:lnTo>
                  <a:close/>
                </a:path>
                <a:path w="4598035" h="417830">
                  <a:moveTo>
                    <a:pt x="3750564" y="89916"/>
                  </a:moveTo>
                  <a:lnTo>
                    <a:pt x="3387852" y="89916"/>
                  </a:lnTo>
                  <a:lnTo>
                    <a:pt x="3387852" y="265176"/>
                  </a:lnTo>
                  <a:lnTo>
                    <a:pt x="3750564" y="265176"/>
                  </a:lnTo>
                  <a:lnTo>
                    <a:pt x="3750564" y="89916"/>
                  </a:lnTo>
                  <a:close/>
                </a:path>
                <a:path w="4598035" h="417830">
                  <a:moveTo>
                    <a:pt x="4597908" y="230124"/>
                  </a:moveTo>
                  <a:lnTo>
                    <a:pt x="4233672" y="230124"/>
                  </a:lnTo>
                  <a:lnTo>
                    <a:pt x="4233672" y="397764"/>
                  </a:lnTo>
                  <a:lnTo>
                    <a:pt x="4597908" y="397764"/>
                  </a:lnTo>
                  <a:lnTo>
                    <a:pt x="4597908" y="23012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7196" y="2737103"/>
              <a:ext cx="4598035" cy="281940"/>
            </a:xfrm>
            <a:custGeom>
              <a:avLst/>
              <a:gdLst/>
              <a:ahLst/>
              <a:cxnLst/>
              <a:rect l="l" t="t" r="r" b="b"/>
              <a:pathLst>
                <a:path w="4598035" h="281939">
                  <a:moveTo>
                    <a:pt x="362712" y="269748"/>
                  </a:moveTo>
                  <a:lnTo>
                    <a:pt x="0" y="269748"/>
                  </a:lnTo>
                  <a:lnTo>
                    <a:pt x="0" y="281940"/>
                  </a:lnTo>
                  <a:lnTo>
                    <a:pt x="362712" y="281940"/>
                  </a:lnTo>
                  <a:lnTo>
                    <a:pt x="362712" y="269748"/>
                  </a:lnTo>
                  <a:close/>
                </a:path>
                <a:path w="4598035" h="281939">
                  <a:moveTo>
                    <a:pt x="1210056" y="112776"/>
                  </a:moveTo>
                  <a:lnTo>
                    <a:pt x="845820" y="112776"/>
                  </a:lnTo>
                  <a:lnTo>
                    <a:pt x="845820" y="128016"/>
                  </a:lnTo>
                  <a:lnTo>
                    <a:pt x="1210056" y="128016"/>
                  </a:lnTo>
                  <a:lnTo>
                    <a:pt x="1210056" y="112776"/>
                  </a:lnTo>
                  <a:close/>
                </a:path>
                <a:path w="4598035" h="281939">
                  <a:moveTo>
                    <a:pt x="2057400" y="0"/>
                  </a:moveTo>
                  <a:lnTo>
                    <a:pt x="1693164" y="0"/>
                  </a:lnTo>
                  <a:lnTo>
                    <a:pt x="1693164" y="15240"/>
                  </a:lnTo>
                  <a:lnTo>
                    <a:pt x="2057400" y="15240"/>
                  </a:lnTo>
                  <a:lnTo>
                    <a:pt x="2057400" y="0"/>
                  </a:lnTo>
                  <a:close/>
                </a:path>
                <a:path w="4598035" h="281939">
                  <a:moveTo>
                    <a:pt x="2903220" y="15240"/>
                  </a:moveTo>
                  <a:lnTo>
                    <a:pt x="2540508" y="15240"/>
                  </a:lnTo>
                  <a:lnTo>
                    <a:pt x="2540508" y="25908"/>
                  </a:lnTo>
                  <a:lnTo>
                    <a:pt x="2903220" y="25908"/>
                  </a:lnTo>
                  <a:lnTo>
                    <a:pt x="2903220" y="15240"/>
                  </a:lnTo>
                  <a:close/>
                </a:path>
                <a:path w="4598035" h="281939">
                  <a:moveTo>
                    <a:pt x="3750564" y="94488"/>
                  </a:moveTo>
                  <a:lnTo>
                    <a:pt x="3387852" y="94488"/>
                  </a:lnTo>
                  <a:lnTo>
                    <a:pt x="3387852" y="105156"/>
                  </a:lnTo>
                  <a:lnTo>
                    <a:pt x="3750564" y="105156"/>
                  </a:lnTo>
                  <a:lnTo>
                    <a:pt x="3750564" y="94488"/>
                  </a:lnTo>
                  <a:close/>
                </a:path>
                <a:path w="4598035" h="281939">
                  <a:moveTo>
                    <a:pt x="4597908" y="236220"/>
                  </a:moveTo>
                  <a:lnTo>
                    <a:pt x="4233672" y="236220"/>
                  </a:lnTo>
                  <a:lnTo>
                    <a:pt x="4233672" y="245364"/>
                  </a:lnTo>
                  <a:lnTo>
                    <a:pt x="4597908" y="245364"/>
                  </a:lnTo>
                  <a:lnTo>
                    <a:pt x="4597908" y="2362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7196" y="2660903"/>
              <a:ext cx="4598035" cy="344805"/>
            </a:xfrm>
            <a:custGeom>
              <a:avLst/>
              <a:gdLst/>
              <a:ahLst/>
              <a:cxnLst/>
              <a:rect l="l" t="t" r="r" b="b"/>
              <a:pathLst>
                <a:path w="4598035" h="344805">
                  <a:moveTo>
                    <a:pt x="362712" y="309372"/>
                  </a:moveTo>
                  <a:lnTo>
                    <a:pt x="0" y="309372"/>
                  </a:lnTo>
                  <a:lnTo>
                    <a:pt x="0" y="344424"/>
                  </a:lnTo>
                  <a:lnTo>
                    <a:pt x="362712" y="344424"/>
                  </a:lnTo>
                  <a:lnTo>
                    <a:pt x="362712" y="309372"/>
                  </a:lnTo>
                  <a:close/>
                </a:path>
                <a:path w="4598035" h="344805">
                  <a:moveTo>
                    <a:pt x="1210056" y="140208"/>
                  </a:moveTo>
                  <a:lnTo>
                    <a:pt x="845820" y="140208"/>
                  </a:lnTo>
                  <a:lnTo>
                    <a:pt x="845820" y="188976"/>
                  </a:lnTo>
                  <a:lnTo>
                    <a:pt x="1210056" y="188976"/>
                  </a:lnTo>
                  <a:lnTo>
                    <a:pt x="1210056" y="140208"/>
                  </a:lnTo>
                  <a:close/>
                </a:path>
                <a:path w="4598035" h="344805">
                  <a:moveTo>
                    <a:pt x="2057400" y="1524"/>
                  </a:moveTo>
                  <a:lnTo>
                    <a:pt x="1693164" y="1524"/>
                  </a:lnTo>
                  <a:lnTo>
                    <a:pt x="1693164" y="74676"/>
                  </a:lnTo>
                  <a:lnTo>
                    <a:pt x="2057400" y="74676"/>
                  </a:lnTo>
                  <a:lnTo>
                    <a:pt x="2057400" y="1524"/>
                  </a:lnTo>
                  <a:close/>
                </a:path>
                <a:path w="4598035" h="344805">
                  <a:moveTo>
                    <a:pt x="2903220" y="0"/>
                  </a:moveTo>
                  <a:lnTo>
                    <a:pt x="2540508" y="0"/>
                  </a:lnTo>
                  <a:lnTo>
                    <a:pt x="2540508" y="91440"/>
                  </a:lnTo>
                  <a:lnTo>
                    <a:pt x="2903220" y="91440"/>
                  </a:lnTo>
                  <a:lnTo>
                    <a:pt x="2903220" y="0"/>
                  </a:lnTo>
                  <a:close/>
                </a:path>
                <a:path w="4598035" h="344805">
                  <a:moveTo>
                    <a:pt x="3750564" y="62484"/>
                  </a:moveTo>
                  <a:lnTo>
                    <a:pt x="3387852" y="62484"/>
                  </a:lnTo>
                  <a:lnTo>
                    <a:pt x="3387852" y="170688"/>
                  </a:lnTo>
                  <a:lnTo>
                    <a:pt x="3750564" y="170688"/>
                  </a:lnTo>
                  <a:lnTo>
                    <a:pt x="3750564" y="62484"/>
                  </a:lnTo>
                  <a:close/>
                </a:path>
                <a:path w="4598035" h="344805">
                  <a:moveTo>
                    <a:pt x="4597908" y="227076"/>
                  </a:moveTo>
                  <a:lnTo>
                    <a:pt x="4233672" y="227076"/>
                  </a:lnTo>
                  <a:lnTo>
                    <a:pt x="4233672" y="312420"/>
                  </a:lnTo>
                  <a:lnTo>
                    <a:pt x="4597908" y="312420"/>
                  </a:lnTo>
                  <a:lnTo>
                    <a:pt x="4597908" y="227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" y="3604259"/>
              <a:ext cx="5081270" cy="27940"/>
            </a:xfrm>
            <a:custGeom>
              <a:avLst/>
              <a:gdLst/>
              <a:ahLst/>
              <a:cxnLst/>
              <a:rect l="l" t="t" r="r" b="b"/>
              <a:pathLst>
                <a:path w="5081270" h="27939">
                  <a:moveTo>
                    <a:pt x="0" y="0"/>
                  </a:moveTo>
                  <a:lnTo>
                    <a:pt x="5081016" y="0"/>
                  </a:lnTo>
                </a:path>
                <a:path w="5081270" h="27939">
                  <a:moveTo>
                    <a:pt x="0" y="0"/>
                  </a:moveTo>
                  <a:lnTo>
                    <a:pt x="0" y="27431"/>
                  </a:lnTo>
                </a:path>
                <a:path w="5081270" h="27939">
                  <a:moveTo>
                    <a:pt x="847344" y="0"/>
                  </a:moveTo>
                  <a:lnTo>
                    <a:pt x="847344" y="27431"/>
                  </a:lnTo>
                </a:path>
                <a:path w="5081270" h="27939">
                  <a:moveTo>
                    <a:pt x="1694688" y="0"/>
                  </a:moveTo>
                  <a:lnTo>
                    <a:pt x="1694688" y="27431"/>
                  </a:lnTo>
                </a:path>
                <a:path w="5081270" h="27939">
                  <a:moveTo>
                    <a:pt x="2540508" y="0"/>
                  </a:moveTo>
                  <a:lnTo>
                    <a:pt x="2540508" y="27431"/>
                  </a:lnTo>
                </a:path>
                <a:path w="5081270" h="27939">
                  <a:moveTo>
                    <a:pt x="3387852" y="0"/>
                  </a:moveTo>
                  <a:lnTo>
                    <a:pt x="3387852" y="27431"/>
                  </a:lnTo>
                </a:path>
                <a:path w="5081270" h="27939">
                  <a:moveTo>
                    <a:pt x="4235196" y="0"/>
                  </a:moveTo>
                  <a:lnTo>
                    <a:pt x="4235196" y="27431"/>
                  </a:lnTo>
                </a:path>
                <a:path w="5081270" h="27939">
                  <a:moveTo>
                    <a:pt x="5081016" y="0"/>
                  </a:moveTo>
                  <a:lnTo>
                    <a:pt x="5081016" y="2743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4544" y="3337051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68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1888" y="3278530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69%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8977" y="3251707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5940" y="3235248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68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3284" y="3260851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67%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0375" y="3326383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63%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98977" y="2825876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26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7196" y="2907080"/>
            <a:ext cx="375920" cy="24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5080" indent="-117475">
              <a:lnSpc>
                <a:spcPct val="140700"/>
              </a:lnSpc>
              <a:spcBef>
                <a:spcPts val="100"/>
              </a:spcBef>
              <a:tabLst>
                <a:tab pos="362585" algn="l"/>
              </a:tabLst>
            </a:pPr>
            <a:r>
              <a:rPr sz="500" u="sng" spc="-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      </a:t>
            </a:r>
            <a:r>
              <a:rPr sz="500" u="sng" spc="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500" u="sng" spc="-1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6% 	</a:t>
            </a:r>
            <a:r>
              <a:rPr sz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3016" y="2774695"/>
            <a:ext cx="377190" cy="236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  <a:tabLst>
                <a:tab pos="363855" algn="l"/>
              </a:tabLst>
            </a:pPr>
            <a:r>
              <a:rPr sz="500" u="sng" spc="-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      </a:t>
            </a:r>
            <a:r>
              <a:rPr sz="500" u="sng" spc="1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500" u="sng" spc="-1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6%	</a:t>
            </a:r>
            <a:endParaRPr sz="500">
              <a:latin typeface="Microsoft Sans Serif"/>
              <a:cs typeface="Microsoft Sans Serif"/>
            </a:endParaRPr>
          </a:p>
          <a:p>
            <a:pPr marR="5080" algn="ctr">
              <a:lnSpc>
                <a:spcPct val="100000"/>
              </a:lnSpc>
              <a:spcBef>
                <a:spcPts val="45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0360" y="2648838"/>
            <a:ext cx="3771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63855" algn="l"/>
              </a:tabLst>
            </a:pPr>
            <a:r>
              <a:rPr sz="500" u="sng" spc="-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      </a:t>
            </a:r>
            <a:r>
              <a:rPr sz="500" u="sng" spc="1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500" u="sng" spc="-1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Microsoft Sans Serif"/>
                <a:cs typeface="Microsoft Sans Serif"/>
              </a:rPr>
              <a:t>8%	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45940" y="2656077"/>
            <a:ext cx="13906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5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93284" y="2726816"/>
            <a:ext cx="13906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12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20%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40375" y="2880105"/>
            <a:ext cx="139065" cy="238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12%</a:t>
            </a:r>
            <a:endParaRPr sz="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23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2116" y="3538219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5670" y="3311143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72" y="3084372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2272" y="2857245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2272" y="263016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272" y="240347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4076" y="3651300"/>
            <a:ext cx="30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1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71116" y="3651300"/>
            <a:ext cx="303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0</a:t>
            </a:r>
            <a:r>
              <a:rPr sz="600" dirty="0">
                <a:latin typeface="Microsoft Sans Serif"/>
                <a:cs typeface="Microsoft Sans Serif"/>
              </a:rPr>
              <a:t>2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dirty="0">
                <a:latin typeface="Microsoft Sans Serif"/>
                <a:cs typeface="Microsoft Sans Serif"/>
              </a:rPr>
              <a:t>2</a:t>
            </a:r>
            <a:r>
              <a:rPr sz="600" spc="10" dirty="0">
                <a:latin typeface="Microsoft Sans Serif"/>
                <a:cs typeface="Microsoft Sans Serif"/>
              </a:rPr>
              <a:t>0</a:t>
            </a:r>
            <a:r>
              <a:rPr sz="600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59857" y="3651300"/>
            <a:ext cx="30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6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361" y="3550816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10639" y="2309317"/>
            <a:ext cx="40125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95144" y="3874007"/>
            <a:ext cx="1463040" cy="45720"/>
            <a:chOff x="2295144" y="3874007"/>
            <a:chExt cx="1463040" cy="45720"/>
          </a:xfrm>
        </p:grpSpPr>
        <p:sp>
          <p:nvSpPr>
            <p:cNvPr id="34" name="object 34"/>
            <p:cNvSpPr/>
            <p:nvPr/>
          </p:nvSpPr>
          <p:spPr>
            <a:xfrm>
              <a:off x="2295144" y="387400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4571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19" y="4572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20924" y="387400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3" y="4572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31463" y="387400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10940" y="387400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380488" y="3831437"/>
            <a:ext cx="2800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07538" y="3651300"/>
            <a:ext cx="1159510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0"/>
              </a:spcBef>
              <a:tabLst>
                <a:tab pos="857885" algn="l"/>
              </a:tabLst>
            </a:pP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3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4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tabLst>
                <a:tab pos="508634" algn="l"/>
                <a:tab pos="889635" algn="l"/>
              </a:tabLst>
            </a:pPr>
            <a:r>
              <a:rPr sz="600" spc="-5" dirty="0">
                <a:latin typeface="Microsoft Sans Serif"/>
                <a:cs typeface="Microsoft Sans Serif"/>
              </a:rPr>
              <a:t>Lazada	Tiki	</a:t>
            </a:r>
            <a:r>
              <a:rPr sz="600" dirty="0">
                <a:latin typeface="Microsoft Sans Serif"/>
                <a:cs typeface="Microsoft Sans Serif"/>
              </a:rPr>
              <a:t>Sendo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95571" y="3874007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0" y="0"/>
                </a:lnTo>
                <a:lnTo>
                  <a:pt x="0" y="45720"/>
                </a:lnTo>
                <a:lnTo>
                  <a:pt x="47244" y="45720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81804" y="3651300"/>
            <a:ext cx="633095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5</a:t>
            </a:r>
            <a:r>
              <a:rPr sz="600" spc="55" dirty="0">
                <a:latin typeface="Microsoft Sans Serif"/>
                <a:cs typeface="Microsoft Sans Serif"/>
              </a:rPr>
              <a:t>/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600" spc="10" dirty="0">
                <a:latin typeface="Microsoft Sans Serif"/>
                <a:cs typeface="Microsoft Sans Serif"/>
              </a:rPr>
              <a:t>Tiktok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shop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1104" y="455675"/>
            <a:ext cx="2566670" cy="1673860"/>
            <a:chOff x="451104" y="455675"/>
            <a:chExt cx="2566670" cy="1673860"/>
          </a:xfrm>
        </p:grpSpPr>
        <p:sp>
          <p:nvSpPr>
            <p:cNvPr id="43" name="object 43"/>
            <p:cNvSpPr/>
            <p:nvPr/>
          </p:nvSpPr>
          <p:spPr>
            <a:xfrm>
              <a:off x="451104" y="455675"/>
              <a:ext cx="2566670" cy="1673860"/>
            </a:xfrm>
            <a:custGeom>
              <a:avLst/>
              <a:gdLst/>
              <a:ahLst/>
              <a:cxnLst/>
              <a:rect l="l" t="t" r="r" b="b"/>
              <a:pathLst>
                <a:path w="2566670" h="1673860">
                  <a:moveTo>
                    <a:pt x="2566416" y="0"/>
                  </a:moveTo>
                  <a:lnTo>
                    <a:pt x="0" y="0"/>
                  </a:lnTo>
                  <a:lnTo>
                    <a:pt x="0" y="1673352"/>
                  </a:lnTo>
                  <a:lnTo>
                    <a:pt x="2566416" y="1673352"/>
                  </a:lnTo>
                  <a:lnTo>
                    <a:pt x="25664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2611" y="894841"/>
              <a:ext cx="1057910" cy="1139190"/>
            </a:xfrm>
            <a:custGeom>
              <a:avLst/>
              <a:gdLst/>
              <a:ahLst/>
              <a:cxnLst/>
              <a:rect l="l" t="t" r="r" b="b"/>
              <a:pathLst>
                <a:path w="1057910" h="1139189">
                  <a:moveTo>
                    <a:pt x="488175" y="0"/>
                  </a:moveTo>
                  <a:lnTo>
                    <a:pt x="488175" y="301751"/>
                  </a:lnTo>
                  <a:lnTo>
                    <a:pt x="534446" y="305784"/>
                  </a:lnTo>
                  <a:lnTo>
                    <a:pt x="578688" y="317542"/>
                  </a:lnTo>
                  <a:lnTo>
                    <a:pt x="620017" y="336518"/>
                  </a:lnTo>
                  <a:lnTo>
                    <a:pt x="657546" y="362204"/>
                  </a:lnTo>
                  <a:lnTo>
                    <a:pt x="690390" y="394091"/>
                  </a:lnTo>
                  <a:lnTo>
                    <a:pt x="717664" y="431673"/>
                  </a:lnTo>
                  <a:lnTo>
                    <a:pt x="738728" y="475141"/>
                  </a:lnTo>
                  <a:lnTo>
                    <a:pt x="751376" y="520358"/>
                  </a:lnTo>
                  <a:lnTo>
                    <a:pt x="755867" y="566288"/>
                  </a:lnTo>
                  <a:lnTo>
                    <a:pt x="752459" y="611895"/>
                  </a:lnTo>
                  <a:lnTo>
                    <a:pt x="741411" y="656143"/>
                  </a:lnTo>
                  <a:lnTo>
                    <a:pt x="722979" y="697996"/>
                  </a:lnTo>
                  <a:lnTo>
                    <a:pt x="697423" y="736419"/>
                  </a:lnTo>
                  <a:lnTo>
                    <a:pt x="665000" y="770375"/>
                  </a:lnTo>
                  <a:lnTo>
                    <a:pt x="625970" y="798830"/>
                  </a:lnTo>
                  <a:lnTo>
                    <a:pt x="582497" y="819893"/>
                  </a:lnTo>
                  <a:lnTo>
                    <a:pt x="537269" y="832542"/>
                  </a:lnTo>
                  <a:lnTo>
                    <a:pt x="491324" y="837033"/>
                  </a:lnTo>
                  <a:lnTo>
                    <a:pt x="445700" y="833625"/>
                  </a:lnTo>
                  <a:lnTo>
                    <a:pt x="401436" y="822576"/>
                  </a:lnTo>
                  <a:lnTo>
                    <a:pt x="359571" y="804145"/>
                  </a:lnTo>
                  <a:lnTo>
                    <a:pt x="321142" y="778589"/>
                  </a:lnTo>
                  <a:lnTo>
                    <a:pt x="287189" y="746166"/>
                  </a:lnTo>
                  <a:lnTo>
                    <a:pt x="258749" y="707136"/>
                  </a:lnTo>
                  <a:lnTo>
                    <a:pt x="0" y="862457"/>
                  </a:lnTo>
                  <a:lnTo>
                    <a:pt x="27408" y="903910"/>
                  </a:lnTo>
                  <a:lnTo>
                    <a:pt x="58015" y="942458"/>
                  </a:lnTo>
                  <a:lnTo>
                    <a:pt x="91586" y="977967"/>
                  </a:lnTo>
                  <a:lnTo>
                    <a:pt x="127884" y="1010303"/>
                  </a:lnTo>
                  <a:lnTo>
                    <a:pt x="166674" y="1039334"/>
                  </a:lnTo>
                  <a:lnTo>
                    <a:pt x="207721" y="1064926"/>
                  </a:lnTo>
                  <a:lnTo>
                    <a:pt x="250787" y="1086946"/>
                  </a:lnTo>
                  <a:lnTo>
                    <a:pt x="295639" y="1105262"/>
                  </a:lnTo>
                  <a:lnTo>
                    <a:pt x="342039" y="1119739"/>
                  </a:lnTo>
                  <a:lnTo>
                    <a:pt x="389752" y="1130244"/>
                  </a:lnTo>
                  <a:lnTo>
                    <a:pt x="438543" y="1136645"/>
                  </a:lnTo>
                  <a:lnTo>
                    <a:pt x="488175" y="1138809"/>
                  </a:lnTo>
                  <a:lnTo>
                    <a:pt x="537303" y="1136719"/>
                  </a:lnTo>
                  <a:lnTo>
                    <a:pt x="585272" y="1130564"/>
                  </a:lnTo>
                  <a:lnTo>
                    <a:pt x="631911" y="1120514"/>
                  </a:lnTo>
                  <a:lnTo>
                    <a:pt x="677048" y="1106740"/>
                  </a:lnTo>
                  <a:lnTo>
                    <a:pt x="720514" y="1089413"/>
                  </a:lnTo>
                  <a:lnTo>
                    <a:pt x="762136" y="1068705"/>
                  </a:lnTo>
                  <a:lnTo>
                    <a:pt x="801744" y="1044785"/>
                  </a:lnTo>
                  <a:lnTo>
                    <a:pt x="839167" y="1017825"/>
                  </a:lnTo>
                  <a:lnTo>
                    <a:pt x="874233" y="987995"/>
                  </a:lnTo>
                  <a:lnTo>
                    <a:pt x="906771" y="955467"/>
                  </a:lnTo>
                  <a:lnTo>
                    <a:pt x="936610" y="920411"/>
                  </a:lnTo>
                  <a:lnTo>
                    <a:pt x="963580" y="882998"/>
                  </a:lnTo>
                  <a:lnTo>
                    <a:pt x="987509" y="843399"/>
                  </a:lnTo>
                  <a:lnTo>
                    <a:pt x="1008226" y="801785"/>
                  </a:lnTo>
                  <a:lnTo>
                    <a:pt x="1025560" y="758326"/>
                  </a:lnTo>
                  <a:lnTo>
                    <a:pt x="1039339" y="713195"/>
                  </a:lnTo>
                  <a:lnTo>
                    <a:pt x="1049394" y="666560"/>
                  </a:lnTo>
                  <a:lnTo>
                    <a:pt x="1055552" y="618594"/>
                  </a:lnTo>
                  <a:lnTo>
                    <a:pt x="1057643" y="569468"/>
                  </a:lnTo>
                  <a:lnTo>
                    <a:pt x="1055552" y="520340"/>
                  </a:lnTo>
                  <a:lnTo>
                    <a:pt x="1049394" y="472371"/>
                  </a:lnTo>
                  <a:lnTo>
                    <a:pt x="1039339" y="425732"/>
                  </a:lnTo>
                  <a:lnTo>
                    <a:pt x="1025560" y="380594"/>
                  </a:lnTo>
                  <a:lnTo>
                    <a:pt x="1008226" y="337128"/>
                  </a:lnTo>
                  <a:lnTo>
                    <a:pt x="987509" y="295506"/>
                  </a:lnTo>
                  <a:lnTo>
                    <a:pt x="963580" y="255898"/>
                  </a:lnTo>
                  <a:lnTo>
                    <a:pt x="936610" y="218476"/>
                  </a:lnTo>
                  <a:lnTo>
                    <a:pt x="906771" y="183410"/>
                  </a:lnTo>
                  <a:lnTo>
                    <a:pt x="874233" y="150872"/>
                  </a:lnTo>
                  <a:lnTo>
                    <a:pt x="839167" y="121032"/>
                  </a:lnTo>
                  <a:lnTo>
                    <a:pt x="801744" y="94062"/>
                  </a:lnTo>
                  <a:lnTo>
                    <a:pt x="762136" y="70133"/>
                  </a:lnTo>
                  <a:lnTo>
                    <a:pt x="720514" y="49416"/>
                  </a:lnTo>
                  <a:lnTo>
                    <a:pt x="677048" y="32083"/>
                  </a:lnTo>
                  <a:lnTo>
                    <a:pt x="631911" y="18303"/>
                  </a:lnTo>
                  <a:lnTo>
                    <a:pt x="585272" y="8248"/>
                  </a:lnTo>
                  <a:lnTo>
                    <a:pt x="537303" y="2090"/>
                  </a:lnTo>
                  <a:lnTo>
                    <a:pt x="488175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1579" y="1014856"/>
              <a:ext cx="405130" cy="742950"/>
            </a:xfrm>
            <a:custGeom>
              <a:avLst/>
              <a:gdLst/>
              <a:ahLst/>
              <a:cxnLst/>
              <a:rect l="l" t="t" r="r" b="b"/>
              <a:pathLst>
                <a:path w="405130" h="742950">
                  <a:moveTo>
                    <a:pt x="219652" y="0"/>
                  </a:moveTo>
                  <a:lnTo>
                    <a:pt x="183323" y="30742"/>
                  </a:lnTo>
                  <a:lnTo>
                    <a:pt x="150142" y="63893"/>
                  </a:lnTo>
                  <a:lnTo>
                    <a:pt x="120152" y="99234"/>
                  </a:lnTo>
                  <a:lnTo>
                    <a:pt x="93392" y="136543"/>
                  </a:lnTo>
                  <a:lnTo>
                    <a:pt x="69905" y="175603"/>
                  </a:lnTo>
                  <a:lnTo>
                    <a:pt x="49732" y="216191"/>
                  </a:lnTo>
                  <a:lnTo>
                    <a:pt x="32912" y="258089"/>
                  </a:lnTo>
                  <a:lnTo>
                    <a:pt x="19488" y="301076"/>
                  </a:lnTo>
                  <a:lnTo>
                    <a:pt x="9501" y="344931"/>
                  </a:lnTo>
                  <a:lnTo>
                    <a:pt x="2991" y="389437"/>
                  </a:lnTo>
                  <a:lnTo>
                    <a:pt x="0" y="434371"/>
                  </a:lnTo>
                  <a:lnTo>
                    <a:pt x="568" y="479514"/>
                  </a:lnTo>
                  <a:lnTo>
                    <a:pt x="4737" y="524646"/>
                  </a:lnTo>
                  <a:lnTo>
                    <a:pt x="12548" y="569547"/>
                  </a:lnTo>
                  <a:lnTo>
                    <a:pt x="24042" y="613997"/>
                  </a:lnTo>
                  <a:lnTo>
                    <a:pt x="39260" y="657777"/>
                  </a:lnTo>
                  <a:lnTo>
                    <a:pt x="58243" y="700665"/>
                  </a:lnTo>
                  <a:lnTo>
                    <a:pt x="81032" y="742442"/>
                  </a:lnTo>
                  <a:lnTo>
                    <a:pt x="339782" y="587121"/>
                  </a:lnTo>
                  <a:lnTo>
                    <a:pt x="318195" y="542209"/>
                  </a:lnTo>
                  <a:lnTo>
                    <a:pt x="305541" y="495317"/>
                  </a:lnTo>
                  <a:lnTo>
                    <a:pt x="301599" y="447619"/>
                  </a:lnTo>
                  <a:lnTo>
                    <a:pt x="306150" y="400288"/>
                  </a:lnTo>
                  <a:lnTo>
                    <a:pt x="318973" y="354498"/>
                  </a:lnTo>
                  <a:lnTo>
                    <a:pt x="339848" y="311425"/>
                  </a:lnTo>
                  <a:lnTo>
                    <a:pt x="368553" y="272243"/>
                  </a:lnTo>
                  <a:lnTo>
                    <a:pt x="404869" y="238125"/>
                  </a:lnTo>
                  <a:lnTo>
                    <a:pt x="219652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21232" y="984376"/>
              <a:ext cx="205740" cy="268605"/>
            </a:xfrm>
            <a:custGeom>
              <a:avLst/>
              <a:gdLst/>
              <a:ahLst/>
              <a:cxnLst/>
              <a:rect l="l" t="t" r="r" b="b"/>
              <a:pathLst>
                <a:path w="205740" h="268605">
                  <a:moveTo>
                    <a:pt x="43205" y="0"/>
                  </a:moveTo>
                  <a:lnTo>
                    <a:pt x="32137" y="7191"/>
                  </a:lnTo>
                  <a:lnTo>
                    <a:pt x="21245" y="14668"/>
                  </a:lnTo>
                  <a:lnTo>
                    <a:pt x="10531" y="22431"/>
                  </a:lnTo>
                  <a:lnTo>
                    <a:pt x="0" y="30479"/>
                  </a:lnTo>
                  <a:lnTo>
                    <a:pt x="185216" y="268605"/>
                  </a:lnTo>
                  <a:lnTo>
                    <a:pt x="191820" y="263525"/>
                  </a:lnTo>
                  <a:lnTo>
                    <a:pt x="198551" y="258825"/>
                  </a:lnTo>
                  <a:lnTo>
                    <a:pt x="205536" y="254381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64437" y="982725"/>
              <a:ext cx="163830" cy="256540"/>
            </a:xfrm>
            <a:custGeom>
              <a:avLst/>
              <a:gdLst/>
              <a:ahLst/>
              <a:cxnLst/>
              <a:rect l="l" t="t" r="r" b="b"/>
              <a:pathLst>
                <a:path w="163830" h="256540">
                  <a:moveTo>
                    <a:pt x="2552" y="0"/>
                  </a:moveTo>
                  <a:lnTo>
                    <a:pt x="0" y="1650"/>
                  </a:lnTo>
                  <a:lnTo>
                    <a:pt x="162331" y="256031"/>
                  </a:lnTo>
                  <a:lnTo>
                    <a:pt x="163601" y="255269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6990" y="894841"/>
              <a:ext cx="304165" cy="343535"/>
            </a:xfrm>
            <a:custGeom>
              <a:avLst/>
              <a:gdLst/>
              <a:ahLst/>
              <a:cxnLst/>
              <a:rect l="l" t="t" r="r" b="b"/>
              <a:pathLst>
                <a:path w="304165" h="343534">
                  <a:moveTo>
                    <a:pt x="303796" y="0"/>
                  </a:moveTo>
                  <a:lnTo>
                    <a:pt x="250258" y="2523"/>
                  </a:lnTo>
                  <a:lnTo>
                    <a:pt x="197436" y="10028"/>
                  </a:lnTo>
                  <a:lnTo>
                    <a:pt x="145664" y="22415"/>
                  </a:lnTo>
                  <a:lnTo>
                    <a:pt x="95277" y="39586"/>
                  </a:lnTo>
                  <a:lnTo>
                    <a:pt x="46611" y="61442"/>
                  </a:lnTo>
                  <a:lnTo>
                    <a:pt x="0" y="87884"/>
                  </a:lnTo>
                  <a:lnTo>
                    <a:pt x="161048" y="343154"/>
                  </a:lnTo>
                  <a:lnTo>
                    <a:pt x="194247" y="325272"/>
                  </a:lnTo>
                  <a:lnTo>
                    <a:pt x="229469" y="312308"/>
                  </a:lnTo>
                  <a:lnTo>
                    <a:pt x="266168" y="304417"/>
                  </a:lnTo>
                  <a:lnTo>
                    <a:pt x="303796" y="301751"/>
                  </a:lnTo>
                  <a:lnTo>
                    <a:pt x="303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744472" y="1610994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68451" y="1327784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34770" y="1002537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b="1" spc="7" baseline="-41666" dirty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r>
              <a:rPr sz="900" b="1" spc="-112" baseline="-416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01369" y="528929"/>
            <a:ext cx="146558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13700"/>
              </a:lnSpc>
              <a:spcBef>
                <a:spcPts val="100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302764" y="1100327"/>
            <a:ext cx="47625" cy="368935"/>
            <a:chOff x="2302764" y="1100327"/>
            <a:chExt cx="47625" cy="368935"/>
          </a:xfrm>
        </p:grpSpPr>
        <p:sp>
          <p:nvSpPr>
            <p:cNvPr id="54" name="object 54"/>
            <p:cNvSpPr/>
            <p:nvPr/>
          </p:nvSpPr>
          <p:spPr>
            <a:xfrm>
              <a:off x="2302764" y="11003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2764" y="126187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302764" y="14234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375661" y="1057401"/>
            <a:ext cx="29273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-5" dirty="0">
                <a:latin typeface="Microsoft Sans Serif"/>
                <a:cs typeface="Microsoft Sans Serif"/>
              </a:rPr>
              <a:t>Lazada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-5" dirty="0">
                <a:latin typeface="Microsoft Sans Serif"/>
                <a:cs typeface="Microsoft Sans Serif"/>
              </a:rPr>
              <a:t>Tiki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302764" y="1584959"/>
            <a:ext cx="47625" cy="207645"/>
            <a:chOff x="2302764" y="1584959"/>
            <a:chExt cx="47625" cy="207645"/>
          </a:xfrm>
        </p:grpSpPr>
        <p:sp>
          <p:nvSpPr>
            <p:cNvPr id="59" name="object 59"/>
            <p:cNvSpPr/>
            <p:nvPr/>
          </p:nvSpPr>
          <p:spPr>
            <a:xfrm>
              <a:off x="2302764" y="158495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02764" y="17449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375661" y="1541525"/>
            <a:ext cx="249554" cy="27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10" dirty="0">
                <a:latin typeface="Microsoft Sans Serif"/>
                <a:cs typeface="Microsoft Sans Serif"/>
              </a:rPr>
              <a:t>Tiktok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089148" y="455675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89148" y="1321307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66488" y="455675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66488" y="1321307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09009" y="548061"/>
            <a:ext cx="662940" cy="5969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700" b="1" spc="10" dirty="0">
                <a:solidFill>
                  <a:srgbClr val="F05C25"/>
                </a:solidFill>
                <a:latin typeface="Arial"/>
                <a:cs typeface="Arial"/>
              </a:rPr>
              <a:t>DOANH</a:t>
            </a: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10,800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60" dirty="0">
                <a:solidFill>
                  <a:srgbClr val="F05C25"/>
                </a:solidFill>
                <a:latin typeface="Arial"/>
                <a:cs typeface="Arial"/>
              </a:rPr>
              <a:t>ỷ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ồ</a:t>
            </a:r>
            <a:r>
              <a:rPr sz="800" b="1" spc="-5" dirty="0">
                <a:solidFill>
                  <a:srgbClr val="F05C25"/>
                </a:solidFill>
                <a:latin typeface="Arial"/>
                <a:cs typeface="Arial"/>
              </a:rPr>
              <a:t>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06902" y="1329761"/>
            <a:ext cx="872490" cy="6781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05C25"/>
                </a:solidFill>
                <a:latin typeface="Arial"/>
                <a:cs typeface="Arial"/>
              </a:rPr>
              <a:t>PHẨM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ĐÃ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111760" marR="104775" algn="ctr">
              <a:lnSpc>
                <a:spcPct val="102299"/>
              </a:lnSpc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149</a:t>
            </a:r>
            <a:r>
              <a:rPr sz="1600" b="1" spc="-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75097" y="1383029"/>
            <a:ext cx="88074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so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kỳ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57698" y="546844"/>
            <a:ext cx="915669" cy="4730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LƯỢT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60325" algn="ctr">
              <a:lnSpc>
                <a:spcPct val="100000"/>
              </a:lnSpc>
              <a:spcBef>
                <a:spcPts val="530"/>
              </a:spcBef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20,100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10988" y="1728673"/>
            <a:ext cx="608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4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20" dirty="0">
                <a:solidFill>
                  <a:srgbClr val="00AF50"/>
                </a:solidFill>
                <a:latin typeface="Arial"/>
                <a:cs typeface="Arial"/>
              </a:rPr>
              <a:t>49%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884" y="172577"/>
            <a:ext cx="618743" cy="124602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6073521" y="407253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23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77697" y="192150"/>
            <a:ext cx="25450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65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ON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95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Ố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QU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AN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V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À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HI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̣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PHẦN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65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ÁC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95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ÀN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T</a:t>
            </a:r>
            <a:r>
              <a:rPr sz="800" b="1" spc="55" dirty="0">
                <a:solidFill>
                  <a:srgbClr val="031258"/>
                </a:solidFill>
                <a:latin typeface="Arial"/>
                <a:cs typeface="Arial"/>
              </a:rPr>
              <a:t>MĐ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66481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003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24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97545" y="705611"/>
            <a:ext cx="3272790" cy="2872740"/>
            <a:chOff x="1697545" y="705611"/>
            <a:chExt cx="3272790" cy="2872740"/>
          </a:xfrm>
        </p:grpSpPr>
        <p:sp>
          <p:nvSpPr>
            <p:cNvPr id="5" name="object 5"/>
            <p:cNvSpPr/>
            <p:nvPr/>
          </p:nvSpPr>
          <p:spPr>
            <a:xfrm>
              <a:off x="1702307" y="3262883"/>
              <a:ext cx="192405" cy="93345"/>
            </a:xfrm>
            <a:custGeom>
              <a:avLst/>
              <a:gdLst/>
              <a:ahLst/>
              <a:cxnLst/>
              <a:rect l="l" t="t" r="r" b="b"/>
              <a:pathLst>
                <a:path w="192405" h="93345">
                  <a:moveTo>
                    <a:pt x="192024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92024" y="92963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4331" y="3262883"/>
              <a:ext cx="5080" cy="93345"/>
            </a:xfrm>
            <a:custGeom>
              <a:avLst/>
              <a:gdLst/>
              <a:ahLst/>
              <a:cxnLst/>
              <a:rect l="l" t="t" r="r" b="b"/>
              <a:pathLst>
                <a:path w="5080" h="93345">
                  <a:moveTo>
                    <a:pt x="4572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572" y="9296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8903" y="3262883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5" h="93345">
                  <a:moveTo>
                    <a:pt x="1523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523" y="9296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2307" y="3083051"/>
              <a:ext cx="90170" cy="94615"/>
            </a:xfrm>
            <a:custGeom>
              <a:avLst/>
              <a:gdLst/>
              <a:ahLst/>
              <a:cxnLst/>
              <a:rect l="l" t="t" r="r" b="b"/>
              <a:pathLst>
                <a:path w="90169" h="94614">
                  <a:moveTo>
                    <a:pt x="89916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89916" y="94487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92223" y="3083051"/>
              <a:ext cx="180340" cy="94615"/>
            </a:xfrm>
            <a:custGeom>
              <a:avLst/>
              <a:gdLst/>
              <a:ahLst/>
              <a:cxnLst/>
              <a:rect l="l" t="t" r="r" b="b"/>
              <a:pathLst>
                <a:path w="180339" h="94614">
                  <a:moveTo>
                    <a:pt x="179831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79831" y="94487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2055" y="308305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2307" y="2903219"/>
              <a:ext cx="299085" cy="94615"/>
            </a:xfrm>
            <a:custGeom>
              <a:avLst/>
              <a:gdLst/>
              <a:ahLst/>
              <a:cxnLst/>
              <a:rect l="l" t="t" r="r" b="b"/>
              <a:pathLst>
                <a:path w="299085" h="94614">
                  <a:moveTo>
                    <a:pt x="29870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298704" y="94488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1011" y="2903219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1524" y="9448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2307" y="2723387"/>
              <a:ext cx="338455" cy="94615"/>
            </a:xfrm>
            <a:custGeom>
              <a:avLst/>
              <a:gdLst/>
              <a:ahLst/>
              <a:cxnLst/>
              <a:rect l="l" t="t" r="r" b="b"/>
              <a:pathLst>
                <a:path w="338455" h="94614">
                  <a:moveTo>
                    <a:pt x="338328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38328" y="94487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635" y="2723387"/>
              <a:ext cx="41275" cy="94615"/>
            </a:xfrm>
            <a:custGeom>
              <a:avLst/>
              <a:gdLst/>
              <a:ahLst/>
              <a:cxnLst/>
              <a:rect l="l" t="t" r="r" b="b"/>
              <a:pathLst>
                <a:path w="41275" h="94614">
                  <a:moveTo>
                    <a:pt x="41147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41147" y="94487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1783" y="272338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81783" y="272338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2307" y="2365247"/>
              <a:ext cx="509270" cy="93345"/>
            </a:xfrm>
            <a:custGeom>
              <a:avLst/>
              <a:gdLst/>
              <a:ahLst/>
              <a:cxnLst/>
              <a:rect l="l" t="t" r="r" b="b"/>
              <a:pathLst>
                <a:path w="509269" h="93344">
                  <a:moveTo>
                    <a:pt x="50901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509016" y="92963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11323" y="2365247"/>
              <a:ext cx="121920" cy="93345"/>
            </a:xfrm>
            <a:custGeom>
              <a:avLst/>
              <a:gdLst/>
              <a:ahLst/>
              <a:cxnLst/>
              <a:rect l="l" t="t" r="r" b="b"/>
              <a:pathLst>
                <a:path w="121919" h="93344">
                  <a:moveTo>
                    <a:pt x="121919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21919" y="92963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02307" y="2185415"/>
              <a:ext cx="417830" cy="93345"/>
            </a:xfrm>
            <a:custGeom>
              <a:avLst/>
              <a:gdLst/>
              <a:ahLst/>
              <a:cxnLst/>
              <a:rect l="l" t="t" r="r" b="b"/>
              <a:pathLst>
                <a:path w="417830" h="93344">
                  <a:moveTo>
                    <a:pt x="417575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17575" y="92963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9883" y="2185415"/>
              <a:ext cx="330835" cy="93345"/>
            </a:xfrm>
            <a:custGeom>
              <a:avLst/>
              <a:gdLst/>
              <a:ahLst/>
              <a:cxnLst/>
              <a:rect l="l" t="t" r="r" b="b"/>
              <a:pathLst>
                <a:path w="330835" h="93344">
                  <a:moveTo>
                    <a:pt x="330708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330708" y="92963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50591" y="2185415"/>
              <a:ext cx="10795" cy="93345"/>
            </a:xfrm>
            <a:custGeom>
              <a:avLst/>
              <a:gdLst/>
              <a:ahLst/>
              <a:cxnLst/>
              <a:rect l="l" t="t" r="r" b="b"/>
              <a:pathLst>
                <a:path w="10794" h="93344">
                  <a:moveTo>
                    <a:pt x="10668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0668" y="92963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61259" y="2185415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5" h="93344">
                  <a:moveTo>
                    <a:pt x="1523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523" y="9296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702307" y="2005583"/>
              <a:ext cx="556260" cy="94615"/>
            </a:xfrm>
            <a:custGeom>
              <a:avLst/>
              <a:gdLst/>
              <a:ahLst/>
              <a:cxnLst/>
              <a:rect l="l" t="t" r="r" b="b"/>
              <a:pathLst>
                <a:path w="556260" h="94614">
                  <a:moveTo>
                    <a:pt x="55626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556260" y="94487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58567" y="2005583"/>
              <a:ext cx="238125" cy="94615"/>
            </a:xfrm>
            <a:custGeom>
              <a:avLst/>
              <a:gdLst/>
              <a:ahLst/>
              <a:cxnLst/>
              <a:rect l="l" t="t" r="r" b="b"/>
              <a:pathLst>
                <a:path w="238125" h="94614">
                  <a:moveTo>
                    <a:pt x="23774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37744" y="94487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96311" y="2005583"/>
              <a:ext cx="15240" cy="94615"/>
            </a:xfrm>
            <a:custGeom>
              <a:avLst/>
              <a:gdLst/>
              <a:ahLst/>
              <a:cxnLst/>
              <a:rect l="l" t="t" r="r" b="b"/>
              <a:pathLst>
                <a:path w="15239" h="94614">
                  <a:moveTo>
                    <a:pt x="15239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39" y="94487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02307" y="1825751"/>
              <a:ext cx="683260" cy="94615"/>
            </a:xfrm>
            <a:custGeom>
              <a:avLst/>
              <a:gdLst/>
              <a:ahLst/>
              <a:cxnLst/>
              <a:rect l="l" t="t" r="r" b="b"/>
              <a:pathLst>
                <a:path w="683260" h="94614">
                  <a:moveTo>
                    <a:pt x="68275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682752" y="94487"/>
                  </a:lnTo>
                  <a:lnTo>
                    <a:pt x="68275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85059" y="1825751"/>
              <a:ext cx="204470" cy="94615"/>
            </a:xfrm>
            <a:custGeom>
              <a:avLst/>
              <a:gdLst/>
              <a:ahLst/>
              <a:cxnLst/>
              <a:rect l="l" t="t" r="r" b="b"/>
              <a:pathLst>
                <a:path w="204469" h="94614">
                  <a:moveTo>
                    <a:pt x="204215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04215" y="94487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89275" y="1825751"/>
              <a:ext cx="26034" cy="94615"/>
            </a:xfrm>
            <a:custGeom>
              <a:avLst/>
              <a:gdLst/>
              <a:ahLst/>
              <a:cxnLst/>
              <a:rect l="l" t="t" r="r" b="b"/>
              <a:pathLst>
                <a:path w="26035" h="94614">
                  <a:moveTo>
                    <a:pt x="25907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5907" y="94487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615183" y="182575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02307" y="1645919"/>
              <a:ext cx="1270000" cy="94615"/>
            </a:xfrm>
            <a:custGeom>
              <a:avLst/>
              <a:gdLst/>
              <a:ahLst/>
              <a:cxnLst/>
              <a:rect l="l" t="t" r="r" b="b"/>
              <a:pathLst>
                <a:path w="1270000" h="94614">
                  <a:moveTo>
                    <a:pt x="126949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269492" y="94487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971799" y="1645919"/>
              <a:ext cx="30480" cy="94615"/>
            </a:xfrm>
            <a:custGeom>
              <a:avLst/>
              <a:gdLst/>
              <a:ahLst/>
              <a:cxnLst/>
              <a:rect l="l" t="t" r="r" b="b"/>
              <a:pathLst>
                <a:path w="30480" h="94614">
                  <a:moveTo>
                    <a:pt x="3048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0480" y="94487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02279" y="1645919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2307" y="1107947"/>
              <a:ext cx="1217930" cy="93345"/>
            </a:xfrm>
            <a:custGeom>
              <a:avLst/>
              <a:gdLst/>
              <a:ahLst/>
              <a:cxnLst/>
              <a:rect l="l" t="t" r="r" b="b"/>
              <a:pathLst>
                <a:path w="1217930" h="93344">
                  <a:moveTo>
                    <a:pt x="121767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217676" y="92963"/>
                  </a:lnTo>
                  <a:lnTo>
                    <a:pt x="121767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19983" y="1107947"/>
              <a:ext cx="502920" cy="93345"/>
            </a:xfrm>
            <a:custGeom>
              <a:avLst/>
              <a:gdLst/>
              <a:ahLst/>
              <a:cxnLst/>
              <a:rect l="l" t="t" r="r" b="b"/>
              <a:pathLst>
                <a:path w="502920" h="93344">
                  <a:moveTo>
                    <a:pt x="502919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502919" y="92963"/>
                  </a:lnTo>
                  <a:lnTo>
                    <a:pt x="50291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422903" y="1107947"/>
              <a:ext cx="44450" cy="93345"/>
            </a:xfrm>
            <a:custGeom>
              <a:avLst/>
              <a:gdLst/>
              <a:ahLst/>
              <a:cxnLst/>
              <a:rect l="l" t="t" r="r" b="b"/>
              <a:pathLst>
                <a:path w="44450" h="93344">
                  <a:moveTo>
                    <a:pt x="4419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4196" y="92963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67100" y="1107947"/>
              <a:ext cx="5080" cy="93345"/>
            </a:xfrm>
            <a:custGeom>
              <a:avLst/>
              <a:gdLst/>
              <a:ahLst/>
              <a:cxnLst/>
              <a:rect l="l" t="t" r="r" b="b"/>
              <a:pathLst>
                <a:path w="5079" h="93344">
                  <a:moveTo>
                    <a:pt x="4572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572" y="9296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02307" y="928115"/>
              <a:ext cx="1536700" cy="94615"/>
            </a:xfrm>
            <a:custGeom>
              <a:avLst/>
              <a:gdLst/>
              <a:ahLst/>
              <a:cxnLst/>
              <a:rect l="l" t="t" r="r" b="b"/>
              <a:pathLst>
                <a:path w="1536700" h="94615">
                  <a:moveTo>
                    <a:pt x="153619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36192" y="94487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238499" y="928115"/>
              <a:ext cx="944880" cy="94615"/>
            </a:xfrm>
            <a:custGeom>
              <a:avLst/>
              <a:gdLst/>
              <a:ahLst/>
              <a:cxnLst/>
              <a:rect l="l" t="t" r="r" b="b"/>
              <a:pathLst>
                <a:path w="944879" h="94615">
                  <a:moveTo>
                    <a:pt x="944879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944879" y="94487"/>
                  </a:lnTo>
                  <a:lnTo>
                    <a:pt x="94487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83379" y="928115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5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02307" y="748283"/>
              <a:ext cx="2120265" cy="94615"/>
            </a:xfrm>
            <a:custGeom>
              <a:avLst/>
              <a:gdLst/>
              <a:ahLst/>
              <a:cxnLst/>
              <a:rect l="l" t="t" r="r" b="b"/>
              <a:pathLst>
                <a:path w="2120265" h="94615">
                  <a:moveTo>
                    <a:pt x="211988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119884" y="94487"/>
                  </a:lnTo>
                  <a:lnTo>
                    <a:pt x="211988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822191" y="748283"/>
              <a:ext cx="1085215" cy="94615"/>
            </a:xfrm>
            <a:custGeom>
              <a:avLst/>
              <a:gdLst/>
              <a:ahLst/>
              <a:cxnLst/>
              <a:rect l="l" t="t" r="r" b="b"/>
              <a:pathLst>
                <a:path w="1085214" h="94615">
                  <a:moveTo>
                    <a:pt x="1085088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085088" y="94487"/>
                  </a:lnTo>
                  <a:lnTo>
                    <a:pt x="108508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07279" y="748283"/>
              <a:ext cx="60960" cy="94615"/>
            </a:xfrm>
            <a:custGeom>
              <a:avLst/>
              <a:gdLst/>
              <a:ahLst/>
              <a:cxnLst/>
              <a:rect l="l" t="t" r="r" b="b"/>
              <a:pathLst>
                <a:path w="60960" h="94615">
                  <a:moveTo>
                    <a:pt x="6096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60960" y="944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968239" y="748283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5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02307" y="3441191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7010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70104" y="94488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72411" y="3441191"/>
              <a:ext cx="33655" cy="94615"/>
            </a:xfrm>
            <a:custGeom>
              <a:avLst/>
              <a:gdLst/>
              <a:ahLst/>
              <a:cxnLst/>
              <a:rect l="l" t="t" r="r" b="b"/>
              <a:pathLst>
                <a:path w="33655" h="94614">
                  <a:moveTo>
                    <a:pt x="33527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3527" y="94488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805939" y="344119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1524" y="9448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02307" y="705611"/>
              <a:ext cx="0" cy="2872740"/>
            </a:xfrm>
            <a:custGeom>
              <a:avLst/>
              <a:gdLst/>
              <a:ahLst/>
              <a:cxnLst/>
              <a:rect l="l" t="t" r="r" b="b"/>
              <a:pathLst>
                <a:path h="2872740">
                  <a:moveTo>
                    <a:pt x="0" y="287274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235200" y="11037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69%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395220" y="923924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62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686557" y="744473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65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095625" y="11037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636390" y="923924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38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289805" y="744473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33%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18540" y="3067303"/>
            <a:ext cx="1340485" cy="47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sz="900" spc="-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Bả</a:t>
            </a:r>
            <a:r>
              <a:rPr sz="900" spc="3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900" spc="-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900" spc="3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900" spc="-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900" spc="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900" spc="-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900" spc="-2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900" spc="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ì</a:t>
            </a:r>
            <a:r>
              <a:rPr sz="900" spc="5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900" spc="44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90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 </a:t>
            </a:r>
            <a:r>
              <a:rPr sz="900" spc="-2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33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spc="-6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67%</a:t>
            </a:r>
            <a:endParaRPr sz="500">
              <a:latin typeface="Microsoft Sans Serif"/>
              <a:cs typeface="Microsoft Sans Serif"/>
            </a:endParaRPr>
          </a:p>
          <a:p>
            <a:pPr marR="88265" algn="r">
              <a:lnSpc>
                <a:spcPct val="100000"/>
              </a:lnSpc>
              <a:spcBef>
                <a:spcPts val="690"/>
              </a:spcBef>
            </a:pPr>
            <a:r>
              <a:rPr sz="900" spc="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</a:t>
            </a:r>
            <a:r>
              <a:rPr sz="90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5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</a:t>
            </a:r>
            <a:r>
              <a:rPr sz="900" spc="-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cúng</a:t>
            </a:r>
            <a:r>
              <a:rPr sz="900" spc="254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44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</a:t>
            </a:r>
            <a:r>
              <a:rPr sz="900" spc="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3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phong</a:t>
            </a:r>
            <a:r>
              <a:rPr sz="900" spc="-15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3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thủy   </a:t>
            </a:r>
            <a:r>
              <a:rPr sz="900" spc="254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98%</a:t>
            </a:r>
            <a:endParaRPr sz="500">
              <a:latin typeface="Microsoft Sans Serif"/>
              <a:cs typeface="Microsoft Sans Serif"/>
            </a:endParaRPr>
          </a:p>
          <a:p>
            <a:pPr marR="122555" algn="r">
              <a:lnSpc>
                <a:spcPct val="100000"/>
              </a:lnSpc>
              <a:spcBef>
                <a:spcPts val="700"/>
              </a:spcBef>
            </a:pPr>
            <a:r>
              <a:rPr sz="900" spc="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Chăm</a:t>
            </a:r>
            <a:r>
              <a:rPr sz="900" spc="-3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sóc</a:t>
            </a:r>
            <a:r>
              <a:rPr sz="900" spc="-2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3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900" spc="-37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900" spc="22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cửa  </a:t>
            </a:r>
            <a:r>
              <a:rPr sz="900" spc="120" baseline="4629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67%</a:t>
            </a:r>
            <a:endParaRPr sz="500">
              <a:latin typeface="Microsoft Sans Serif"/>
              <a:cs typeface="Microsoft Sans Serif"/>
            </a:endParaRPr>
          </a:p>
        </p:txBody>
      </p:sp>
      <p:graphicFrame>
        <p:nvGraphicFramePr>
          <p:cNvPr id="55" name="object 55"/>
          <p:cNvGraphicFramePr>
            <a:graphicFrameLocks noGrp="1"/>
          </p:cNvGraphicFramePr>
          <p:nvPr/>
        </p:nvGraphicFramePr>
        <p:xfrm>
          <a:off x="587021" y="1275167"/>
          <a:ext cx="2709542" cy="17225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17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62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3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573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05576">
                <a:tc>
                  <a:txBody>
                    <a:bodyPr/>
                    <a:lstStyle/>
                    <a:p>
                      <a:pPr marR="72390" algn="r">
                        <a:lnSpc>
                          <a:spcPts val="690"/>
                        </a:lnSpc>
                        <a:spcBef>
                          <a:spcPts val="40"/>
                        </a:spcBef>
                      </a:pP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Dụng</a:t>
                      </a: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cụ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chăm</a:t>
                      </a: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sóc</a:t>
                      </a: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cửa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 marL="111125">
                        <a:lnSpc>
                          <a:spcPts val="565"/>
                        </a:lnSpc>
                        <a:spcBef>
                          <a:spcPts val="165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85%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955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565"/>
                        </a:lnSpc>
                        <a:spcBef>
                          <a:spcPts val="165"/>
                        </a:spcBef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14%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955" marB="0">
                    <a:lnR w="19050">
                      <a:solidFill>
                        <a:srgbClr val="00AFEF"/>
                      </a:solidFill>
                      <a:prstDash val="solid"/>
                    </a:lnR>
                    <a:solidFill>
                      <a:srgbClr val="0A529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32">
                <a:tc>
                  <a:txBody>
                    <a:bodyPr/>
                    <a:lstStyle/>
                    <a:p>
                      <a:pPr marR="71120" algn="r">
                        <a:lnSpc>
                          <a:spcPts val="690"/>
                        </a:lnSpc>
                        <a:spcBef>
                          <a:spcPts val="625"/>
                        </a:spcBef>
                      </a:pPr>
                      <a:r>
                        <a:rPr sz="6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Trang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trí</a:t>
                      </a:r>
                      <a:r>
                        <a:rPr sz="6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cửa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93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565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79%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84455">
                        <a:lnSpc>
                          <a:spcPts val="565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20%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2700">
                      <a:solidFill>
                        <a:srgbClr val="00AFEF"/>
                      </a:solidFill>
                      <a:prstDash val="solid"/>
                    </a:lnR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AFEF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1755" algn="r">
                        <a:lnSpc>
                          <a:spcPts val="690"/>
                        </a:lnSpc>
                        <a:spcBef>
                          <a:spcPts val="620"/>
                        </a:spcBef>
                      </a:pP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dùng</a:t>
                      </a:r>
                      <a:r>
                        <a:rPr sz="6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phòng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ngủ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2865">
                        <a:lnSpc>
                          <a:spcPts val="565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98%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1755" algn="r">
                        <a:lnSpc>
                          <a:spcPts val="695"/>
                        </a:lnSpc>
                        <a:spcBef>
                          <a:spcPts val="620"/>
                        </a:spcBef>
                      </a:pP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dùng</a:t>
                      </a:r>
                      <a:r>
                        <a:rPr sz="6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bàn</a:t>
                      </a:r>
                      <a:r>
                        <a:rPr sz="6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ăn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R="9525" algn="r">
                        <a:lnSpc>
                          <a:spcPts val="57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75%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212725">
                        <a:lnSpc>
                          <a:spcPts val="57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22%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1120" algn="r">
                        <a:lnSpc>
                          <a:spcPts val="695"/>
                        </a:lnSpc>
                        <a:spcBef>
                          <a:spcPts val="615"/>
                        </a:spcBef>
                      </a:pP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Đèn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15265">
                        <a:lnSpc>
                          <a:spcPts val="57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69%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3505">
                        <a:lnSpc>
                          <a:spcPts val="57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29%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8307">
                <a:tc>
                  <a:txBody>
                    <a:bodyPr/>
                    <a:lstStyle/>
                    <a:p>
                      <a:pPr marR="72390" algn="r">
                        <a:lnSpc>
                          <a:spcPts val="685"/>
                        </a:lnSpc>
                        <a:spcBef>
                          <a:spcPts val="620"/>
                        </a:spcBef>
                      </a:pPr>
                      <a:r>
                        <a:rPr sz="6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Ngoài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trời</a:t>
                      </a:r>
                      <a:r>
                        <a:rPr sz="6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Làm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vườn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ts val="56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55%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10795">
                        <a:lnSpc>
                          <a:spcPts val="56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43%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1120" algn="r">
                        <a:lnSpc>
                          <a:spcPts val="685"/>
                        </a:lnSpc>
                        <a:spcBef>
                          <a:spcPts val="630"/>
                        </a:spcBef>
                      </a:pP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Sắp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xếp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cửa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001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91135">
                        <a:lnSpc>
                          <a:spcPts val="56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81%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ts val="560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19%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0485" algn="r">
                        <a:lnSpc>
                          <a:spcPts val="690"/>
                        </a:lnSpc>
                        <a:spcBef>
                          <a:spcPts val="625"/>
                        </a:spcBef>
                      </a:pP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Đồ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dùng</a:t>
                      </a:r>
                      <a:r>
                        <a:rPr sz="6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phòng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tắm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93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164465">
                        <a:lnSpc>
                          <a:spcPts val="565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95%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28575">
                      <a:solidFill>
                        <a:srgbClr val="00AFEF"/>
                      </a:solidFill>
                      <a:prstDash val="solid"/>
                    </a:lnR>
                    <a:solidFill>
                      <a:srgbClr val="F95E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00AFE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9832">
                <a:tc>
                  <a:txBody>
                    <a:bodyPr/>
                    <a:lstStyle/>
                    <a:p>
                      <a:pPr marR="71755" algn="r">
                        <a:lnSpc>
                          <a:spcPts val="690"/>
                        </a:lnSpc>
                        <a:spcBef>
                          <a:spcPts val="620"/>
                        </a:spcBef>
                      </a:pPr>
                      <a:r>
                        <a:rPr sz="6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Chất</a:t>
                      </a: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khử</a:t>
                      </a:r>
                      <a:r>
                        <a:rPr sz="6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mùi</a:t>
                      </a:r>
                      <a:r>
                        <a:rPr sz="600" spc="1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làm</a:t>
                      </a:r>
                      <a:r>
                        <a:rPr sz="6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thơm</a:t>
                      </a:r>
                      <a:r>
                        <a:rPr sz="6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algn="r">
                        <a:lnSpc>
                          <a:spcPts val="565"/>
                        </a:lnSpc>
                      </a:pP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89%</a:t>
                      </a:r>
                      <a:r>
                        <a:rPr sz="500" spc="3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500" spc="-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11%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marR="71120" algn="r">
                        <a:lnSpc>
                          <a:spcPts val="690"/>
                        </a:lnSpc>
                        <a:spcBef>
                          <a:spcPts val="625"/>
                        </a:spcBef>
                      </a:pP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cửa</a:t>
                      </a:r>
                      <a:r>
                        <a:rPr sz="6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- </a:t>
                      </a:r>
                      <a:r>
                        <a:rPr sz="6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Đời</a:t>
                      </a:r>
                      <a:r>
                        <a:rPr sz="6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sống</a:t>
                      </a:r>
                      <a:r>
                        <a:rPr sz="6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6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khác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93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67310">
                        <a:lnSpc>
                          <a:spcPts val="565"/>
                        </a:lnSpc>
                      </a:pPr>
                      <a:r>
                        <a:rPr sz="500" spc="-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100%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" name="object 56"/>
          <p:cNvSpPr txBox="1"/>
          <p:nvPr/>
        </p:nvSpPr>
        <p:spPr>
          <a:xfrm>
            <a:off x="1657604" y="3626306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2471420" y="3626306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3148329" y="3626306"/>
            <a:ext cx="358140" cy="29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600" spc="-5" dirty="0">
                <a:latin typeface="Microsoft Sans Serif"/>
                <a:cs typeface="Microsoft Sans Serif"/>
              </a:rPr>
              <a:t>Lazada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133469" y="3626306"/>
            <a:ext cx="219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980178" y="3626306"/>
            <a:ext cx="219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604128" y="3576015"/>
            <a:ext cx="442595" cy="3092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495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600" spc="-3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ỷ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đ</a:t>
            </a:r>
            <a:r>
              <a:rPr sz="600" spc="30" dirty="0">
                <a:latin typeface="Microsoft Sans Serif"/>
                <a:cs typeface="Microsoft Sans Serif"/>
              </a:rPr>
              <a:t>ồ</a:t>
            </a:r>
            <a:r>
              <a:rPr sz="600" spc="35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79500" y="728852"/>
            <a:ext cx="956944" cy="47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ội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ấ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endParaRPr sz="600">
              <a:latin typeface="Microsoft Sans Serif"/>
              <a:cs typeface="Microsoft Sans Serif"/>
            </a:endParaRPr>
          </a:p>
          <a:p>
            <a:pPr marR="6350" algn="r">
              <a:lnSpc>
                <a:spcPct val="100000"/>
              </a:lnSpc>
              <a:spcBef>
                <a:spcPts val="695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Dụng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cụ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Thiết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bị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tiện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ích</a:t>
            </a:r>
            <a:endParaRPr sz="6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695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cụ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bếp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318641" y="180288"/>
            <a:ext cx="4711700" cy="418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Ó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-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619755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2693035" y="3807358"/>
            <a:ext cx="292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075432" y="384962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512820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3"/>
                </a:lnTo>
                <a:lnTo>
                  <a:pt x="47244" y="47243"/>
                </a:lnTo>
                <a:lnTo>
                  <a:pt x="4724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586353" y="380735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10" dirty="0">
                <a:latin typeface="Microsoft Sans Serif"/>
                <a:cs typeface="Microsoft Sans Serif"/>
              </a:rPr>
              <a:t>ki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822191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3"/>
                </a:lnTo>
                <a:lnTo>
                  <a:pt x="47244" y="47243"/>
                </a:lnTo>
                <a:lnTo>
                  <a:pt x="472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3895725" y="3807358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71" name="object 7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931" y="2294546"/>
            <a:ext cx="2952750" cy="525145"/>
            <a:chOff x="444931" y="2294546"/>
            <a:chExt cx="2952750" cy="525145"/>
          </a:xfrm>
        </p:grpSpPr>
        <p:sp>
          <p:nvSpPr>
            <p:cNvPr id="3" name="object 3"/>
            <p:cNvSpPr/>
            <p:nvPr/>
          </p:nvSpPr>
          <p:spPr>
            <a:xfrm>
              <a:off x="444931" y="2294546"/>
              <a:ext cx="2952750" cy="290195"/>
            </a:xfrm>
            <a:custGeom>
              <a:avLst/>
              <a:gdLst/>
              <a:ahLst/>
              <a:cxnLst/>
              <a:rect l="l" t="t" r="r" b="b"/>
              <a:pathLst>
                <a:path w="2952750" h="290194">
                  <a:moveTo>
                    <a:pt x="1320673" y="0"/>
                  </a:moveTo>
                  <a:lnTo>
                    <a:pt x="0" y="0"/>
                  </a:lnTo>
                  <a:lnTo>
                    <a:pt x="0" y="290156"/>
                  </a:lnTo>
                  <a:lnTo>
                    <a:pt x="1320673" y="290156"/>
                  </a:lnTo>
                  <a:lnTo>
                    <a:pt x="1320673" y="0"/>
                  </a:lnTo>
                  <a:close/>
                </a:path>
                <a:path w="2952750" h="290194">
                  <a:moveTo>
                    <a:pt x="2952572" y="0"/>
                  </a:moveTo>
                  <a:lnTo>
                    <a:pt x="1320749" y="0"/>
                  </a:lnTo>
                  <a:lnTo>
                    <a:pt x="1320749" y="290156"/>
                  </a:lnTo>
                  <a:lnTo>
                    <a:pt x="2952572" y="290156"/>
                  </a:lnTo>
                  <a:lnTo>
                    <a:pt x="29525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4931" y="2584691"/>
              <a:ext cx="2952750" cy="234950"/>
            </a:xfrm>
            <a:custGeom>
              <a:avLst/>
              <a:gdLst/>
              <a:ahLst/>
              <a:cxnLst/>
              <a:rect l="l" t="t" r="r" b="b"/>
              <a:pathLst>
                <a:path w="2952750" h="234950">
                  <a:moveTo>
                    <a:pt x="1320673" y="0"/>
                  </a:moveTo>
                  <a:lnTo>
                    <a:pt x="0" y="0"/>
                  </a:lnTo>
                  <a:lnTo>
                    <a:pt x="0" y="234581"/>
                  </a:lnTo>
                  <a:lnTo>
                    <a:pt x="1320673" y="234581"/>
                  </a:lnTo>
                  <a:lnTo>
                    <a:pt x="1320673" y="0"/>
                  </a:lnTo>
                  <a:close/>
                </a:path>
                <a:path w="2952750" h="234950">
                  <a:moveTo>
                    <a:pt x="2952572" y="0"/>
                  </a:moveTo>
                  <a:lnTo>
                    <a:pt x="1320749" y="0"/>
                  </a:lnTo>
                  <a:lnTo>
                    <a:pt x="1320749" y="234581"/>
                  </a:lnTo>
                  <a:lnTo>
                    <a:pt x="2952572" y="234581"/>
                  </a:lnTo>
                  <a:lnTo>
                    <a:pt x="29525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44931" y="3053790"/>
            <a:ext cx="2952750" cy="234950"/>
          </a:xfrm>
          <a:custGeom>
            <a:avLst/>
            <a:gdLst/>
            <a:ahLst/>
            <a:cxnLst/>
            <a:rect l="l" t="t" r="r" b="b"/>
            <a:pathLst>
              <a:path w="2952750" h="234950">
                <a:moveTo>
                  <a:pt x="1320673" y="0"/>
                </a:moveTo>
                <a:lnTo>
                  <a:pt x="0" y="0"/>
                </a:lnTo>
                <a:lnTo>
                  <a:pt x="0" y="234581"/>
                </a:lnTo>
                <a:lnTo>
                  <a:pt x="1320673" y="234581"/>
                </a:lnTo>
                <a:lnTo>
                  <a:pt x="1320673" y="0"/>
                </a:lnTo>
                <a:close/>
              </a:path>
              <a:path w="2952750" h="234950">
                <a:moveTo>
                  <a:pt x="2952572" y="0"/>
                </a:moveTo>
                <a:lnTo>
                  <a:pt x="1320749" y="0"/>
                </a:lnTo>
                <a:lnTo>
                  <a:pt x="1320749" y="234581"/>
                </a:lnTo>
                <a:lnTo>
                  <a:pt x="2952572" y="234581"/>
                </a:lnTo>
                <a:lnTo>
                  <a:pt x="2952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931" y="3522941"/>
            <a:ext cx="2952750" cy="234950"/>
          </a:xfrm>
          <a:custGeom>
            <a:avLst/>
            <a:gdLst/>
            <a:ahLst/>
            <a:cxnLst/>
            <a:rect l="l" t="t" r="r" b="b"/>
            <a:pathLst>
              <a:path w="2952750" h="234950">
                <a:moveTo>
                  <a:pt x="1320673" y="0"/>
                </a:moveTo>
                <a:lnTo>
                  <a:pt x="0" y="0"/>
                </a:lnTo>
                <a:lnTo>
                  <a:pt x="0" y="234581"/>
                </a:lnTo>
                <a:lnTo>
                  <a:pt x="1320673" y="234581"/>
                </a:lnTo>
                <a:lnTo>
                  <a:pt x="1320673" y="0"/>
                </a:lnTo>
                <a:close/>
              </a:path>
              <a:path w="2952750" h="234950">
                <a:moveTo>
                  <a:pt x="2952572" y="0"/>
                </a:moveTo>
                <a:lnTo>
                  <a:pt x="1320749" y="0"/>
                </a:lnTo>
                <a:lnTo>
                  <a:pt x="1320749" y="234581"/>
                </a:lnTo>
                <a:lnTo>
                  <a:pt x="2952572" y="234581"/>
                </a:lnTo>
                <a:lnTo>
                  <a:pt x="2952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5675" y="2372613"/>
            <a:ext cx="4997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ùn</a:t>
            </a:r>
            <a:r>
              <a:rPr sz="700" b="1" spc="-35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7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35" dirty="0">
                <a:solidFill>
                  <a:srgbClr val="FFFFFF"/>
                </a:solidFill>
                <a:latin typeface="Arial"/>
                <a:cs typeface="Arial"/>
              </a:rPr>
              <a:t>mi</a:t>
            </a:r>
            <a:r>
              <a:rPr sz="700" b="1" spc="15" dirty="0">
                <a:solidFill>
                  <a:srgbClr val="FFFFFF"/>
                </a:solidFill>
                <a:latin typeface="Arial"/>
                <a:cs typeface="Arial"/>
              </a:rPr>
              <a:t>ề</a:t>
            </a:r>
            <a:r>
              <a:rPr sz="700" b="1" spc="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3625" y="2372613"/>
            <a:ext cx="4953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15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70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35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" y="2635122"/>
            <a:ext cx="3067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H</a:t>
            </a:r>
            <a:r>
              <a:rPr sz="700" spc="-5" dirty="0">
                <a:latin typeface="Microsoft Sans Serif"/>
                <a:cs typeface="Microsoft Sans Serif"/>
              </a:rPr>
              <a:t>à </a:t>
            </a:r>
            <a:r>
              <a:rPr sz="700" spc="15" dirty="0">
                <a:latin typeface="Microsoft Sans Serif"/>
                <a:cs typeface="Microsoft Sans Serif"/>
              </a:rPr>
              <a:t>N</a:t>
            </a:r>
            <a:r>
              <a:rPr sz="700" spc="20" dirty="0">
                <a:latin typeface="Microsoft Sans Serif"/>
                <a:cs typeface="Microsoft Sans Serif"/>
              </a:rPr>
              <a:t>ội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5797" y="2635122"/>
            <a:ext cx="7924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Microsoft Sans Serif"/>
                <a:cs typeface="Microsoft Sans Serif"/>
              </a:rPr>
              <a:t>10.7 </a:t>
            </a:r>
            <a:r>
              <a:rPr sz="700" spc="20" dirty="0">
                <a:latin typeface="Microsoft Sans Serif"/>
                <a:cs typeface="Microsoft Sans Serif"/>
              </a:rPr>
              <a:t>nghìn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25" dirty="0">
                <a:latin typeface="Microsoft Sans Serif"/>
                <a:cs typeface="Microsoft Sans Serif"/>
              </a:rPr>
              <a:t>tỷ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đồng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187" y="2869818"/>
            <a:ext cx="6858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5" dirty="0">
                <a:latin typeface="Microsoft Sans Serif"/>
                <a:cs typeface="Microsoft Sans Serif"/>
              </a:rPr>
              <a:t>TP.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15" dirty="0">
                <a:latin typeface="Microsoft Sans Serif"/>
                <a:cs typeface="Microsoft Sans Serif"/>
              </a:rPr>
              <a:t>Hồ</a:t>
            </a:r>
            <a:r>
              <a:rPr sz="700" spc="-15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Chí</a:t>
            </a:r>
            <a:r>
              <a:rPr sz="700" spc="-35" dirty="0">
                <a:latin typeface="Microsoft Sans Serif"/>
                <a:cs typeface="Microsoft Sans Serif"/>
              </a:rPr>
              <a:t> </a:t>
            </a:r>
            <a:r>
              <a:rPr sz="700" spc="30" dirty="0">
                <a:latin typeface="Microsoft Sans Serif"/>
                <a:cs typeface="Microsoft Sans Serif"/>
              </a:rPr>
              <a:t>Minh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1704" y="2869818"/>
            <a:ext cx="7416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Microsoft Sans Serif"/>
                <a:cs typeface="Microsoft Sans Serif"/>
              </a:rPr>
              <a:t>9.2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nghìn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25" dirty="0">
                <a:latin typeface="Microsoft Sans Serif"/>
                <a:cs typeface="Microsoft Sans Serif"/>
              </a:rPr>
              <a:t>tỷ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đồng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1207" y="3104489"/>
            <a:ext cx="3676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15" dirty="0">
                <a:latin typeface="Microsoft Sans Serif"/>
                <a:cs typeface="Microsoft Sans Serif"/>
              </a:rPr>
              <a:t>Qu</a:t>
            </a:r>
            <a:r>
              <a:rPr sz="700" spc="5" dirty="0">
                <a:latin typeface="Microsoft Sans Serif"/>
                <a:cs typeface="Microsoft Sans Serif"/>
              </a:rPr>
              <a:t>ốc </a:t>
            </a:r>
            <a:r>
              <a:rPr sz="700" spc="-25" dirty="0">
                <a:latin typeface="Microsoft Sans Serif"/>
                <a:cs typeface="Microsoft Sans Serif"/>
              </a:rPr>
              <a:t>Tế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1704" y="3104489"/>
            <a:ext cx="7416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5" dirty="0">
                <a:latin typeface="Microsoft Sans Serif"/>
                <a:cs typeface="Microsoft Sans Serif"/>
              </a:rPr>
              <a:t>2.1</a:t>
            </a:r>
            <a:r>
              <a:rPr sz="700" spc="-1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nghìn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25" dirty="0">
                <a:latin typeface="Microsoft Sans Serif"/>
                <a:cs typeface="Microsoft Sans Serif"/>
              </a:rPr>
              <a:t>tỷ</a:t>
            </a:r>
            <a:r>
              <a:rPr sz="700" spc="-25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đồng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107" y="3338575"/>
            <a:ext cx="4438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20" dirty="0">
                <a:latin typeface="Microsoft Sans Serif"/>
                <a:cs typeface="Microsoft Sans Serif"/>
              </a:rPr>
              <a:t>N</a:t>
            </a:r>
            <a:r>
              <a:rPr sz="700" spc="-10" dirty="0">
                <a:latin typeface="Microsoft Sans Serif"/>
                <a:cs typeface="Microsoft Sans Serif"/>
              </a:rPr>
              <a:t>a</a:t>
            </a:r>
            <a:r>
              <a:rPr sz="700" spc="60" dirty="0">
                <a:latin typeface="Microsoft Sans Serif"/>
                <a:cs typeface="Microsoft Sans Serif"/>
              </a:rPr>
              <a:t>m</a:t>
            </a:r>
            <a:r>
              <a:rPr sz="700" spc="5" dirty="0">
                <a:latin typeface="Microsoft Sans Serif"/>
                <a:cs typeface="Microsoft Sans Serif"/>
              </a:rPr>
              <a:t> </a:t>
            </a:r>
            <a:r>
              <a:rPr sz="700" spc="-5" dirty="0">
                <a:latin typeface="Microsoft Sans Serif"/>
                <a:cs typeface="Microsoft Sans Serif"/>
              </a:rPr>
              <a:t>Đ</a:t>
            </a:r>
            <a:r>
              <a:rPr sz="700" spc="15" dirty="0">
                <a:latin typeface="Microsoft Sans Serif"/>
                <a:cs typeface="Microsoft Sans Serif"/>
              </a:rPr>
              <a:t>ị</a:t>
            </a:r>
            <a:r>
              <a:rPr sz="700" spc="35" dirty="0">
                <a:latin typeface="Microsoft Sans Serif"/>
                <a:cs typeface="Microsoft Sans Serif"/>
              </a:rPr>
              <a:t>nh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87904" y="3338575"/>
            <a:ext cx="5880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Microsoft Sans Serif"/>
                <a:cs typeface="Microsoft Sans Serif"/>
              </a:rPr>
              <a:t>291.3</a:t>
            </a:r>
            <a:r>
              <a:rPr sz="700" spc="-5" dirty="0">
                <a:latin typeface="Microsoft Sans Serif"/>
                <a:cs typeface="Microsoft Sans Serif"/>
              </a:rPr>
              <a:t> </a:t>
            </a:r>
            <a:r>
              <a:rPr sz="700" spc="25" dirty="0">
                <a:latin typeface="Microsoft Sans Serif"/>
                <a:cs typeface="Microsoft Sans Serif"/>
              </a:rPr>
              <a:t>tỷ</a:t>
            </a:r>
            <a:r>
              <a:rPr sz="700" spc="-30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đồng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5967" y="3573576"/>
            <a:ext cx="3981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Microsoft Sans Serif"/>
                <a:cs typeface="Microsoft Sans Serif"/>
              </a:rPr>
              <a:t>B</a:t>
            </a:r>
            <a:r>
              <a:rPr sz="700" spc="-10" dirty="0">
                <a:latin typeface="Microsoft Sans Serif"/>
                <a:cs typeface="Microsoft Sans Serif"/>
              </a:rPr>
              <a:t>ắ</a:t>
            </a:r>
            <a:r>
              <a:rPr sz="700" spc="-20" dirty="0">
                <a:latin typeface="Microsoft Sans Serif"/>
                <a:cs typeface="Microsoft Sans Serif"/>
              </a:rPr>
              <a:t>c</a:t>
            </a:r>
            <a:r>
              <a:rPr sz="700" spc="15" dirty="0">
                <a:latin typeface="Microsoft Sans Serif"/>
                <a:cs typeface="Microsoft Sans Serif"/>
              </a:rPr>
              <a:t> Ni</a:t>
            </a:r>
            <a:r>
              <a:rPr sz="700" spc="35" dirty="0">
                <a:latin typeface="Microsoft Sans Serif"/>
                <a:cs typeface="Microsoft Sans Serif"/>
              </a:rPr>
              <a:t>nh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6004" y="3573576"/>
            <a:ext cx="5130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Microsoft Sans Serif"/>
                <a:cs typeface="Microsoft Sans Serif"/>
              </a:rPr>
              <a:t>200</a:t>
            </a:r>
            <a:r>
              <a:rPr sz="700" spc="-20" dirty="0">
                <a:latin typeface="Microsoft Sans Serif"/>
                <a:cs typeface="Microsoft Sans Serif"/>
              </a:rPr>
              <a:t> </a:t>
            </a:r>
            <a:r>
              <a:rPr sz="700" spc="25" dirty="0">
                <a:latin typeface="Microsoft Sans Serif"/>
                <a:cs typeface="Microsoft Sans Serif"/>
              </a:rPr>
              <a:t>tỷ</a:t>
            </a:r>
            <a:r>
              <a:rPr sz="700" spc="-35" dirty="0">
                <a:latin typeface="Microsoft Sans Serif"/>
                <a:cs typeface="Microsoft Sans Serif"/>
              </a:rPr>
              <a:t> </a:t>
            </a:r>
            <a:r>
              <a:rPr sz="700" spc="20" dirty="0">
                <a:latin typeface="Microsoft Sans Serif"/>
                <a:cs typeface="Microsoft Sans Serif"/>
              </a:rPr>
              <a:t>đồng</a:t>
            </a:r>
            <a:endParaRPr sz="700">
              <a:latin typeface="Microsoft Sans Serif"/>
              <a:cs typeface="Microsoft Sans Serif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3483" y="435863"/>
            <a:ext cx="2954020" cy="1833880"/>
            <a:chOff x="443483" y="435863"/>
            <a:chExt cx="2954020" cy="1833880"/>
          </a:xfrm>
        </p:grpSpPr>
        <p:sp>
          <p:nvSpPr>
            <p:cNvPr id="20" name="object 20"/>
            <p:cNvSpPr/>
            <p:nvPr/>
          </p:nvSpPr>
          <p:spPr>
            <a:xfrm>
              <a:off x="443483" y="435863"/>
              <a:ext cx="2954020" cy="1833880"/>
            </a:xfrm>
            <a:custGeom>
              <a:avLst/>
              <a:gdLst/>
              <a:ahLst/>
              <a:cxnLst/>
              <a:rect l="l" t="t" r="r" b="b"/>
              <a:pathLst>
                <a:path w="2954020" h="1833880">
                  <a:moveTo>
                    <a:pt x="2953512" y="0"/>
                  </a:moveTo>
                  <a:lnTo>
                    <a:pt x="0" y="0"/>
                  </a:lnTo>
                  <a:lnTo>
                    <a:pt x="0" y="1833371"/>
                  </a:lnTo>
                  <a:lnTo>
                    <a:pt x="2953512" y="1833371"/>
                  </a:lnTo>
                  <a:lnTo>
                    <a:pt x="29535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57527" y="954023"/>
              <a:ext cx="660400" cy="1134110"/>
            </a:xfrm>
            <a:custGeom>
              <a:avLst/>
              <a:gdLst/>
              <a:ahLst/>
              <a:cxnLst/>
              <a:rect l="l" t="t" r="r" b="b"/>
              <a:pathLst>
                <a:path w="660400" h="1134110">
                  <a:moveTo>
                    <a:pt x="93090" y="0"/>
                  </a:moveTo>
                  <a:lnTo>
                    <a:pt x="93090" y="300481"/>
                  </a:lnTo>
                  <a:lnTo>
                    <a:pt x="104116" y="300718"/>
                  </a:lnTo>
                  <a:lnTo>
                    <a:pt x="115093" y="301418"/>
                  </a:lnTo>
                  <a:lnTo>
                    <a:pt x="183482" y="316255"/>
                  </a:lnTo>
                  <a:lnTo>
                    <a:pt x="225943" y="335861"/>
                  </a:lnTo>
                  <a:lnTo>
                    <a:pt x="263670" y="362119"/>
                  </a:lnTo>
                  <a:lnTo>
                    <a:pt x="296048" y="394162"/>
                  </a:lnTo>
                  <a:lnTo>
                    <a:pt x="322460" y="431125"/>
                  </a:lnTo>
                  <a:lnTo>
                    <a:pt x="342288" y="472143"/>
                  </a:lnTo>
                  <a:lnTo>
                    <a:pt x="354917" y="516350"/>
                  </a:lnTo>
                  <a:lnTo>
                    <a:pt x="359729" y="562881"/>
                  </a:lnTo>
                  <a:lnTo>
                    <a:pt x="356108" y="610869"/>
                  </a:lnTo>
                  <a:lnTo>
                    <a:pt x="343980" y="657408"/>
                  </a:lnTo>
                  <a:lnTo>
                    <a:pt x="324345" y="699840"/>
                  </a:lnTo>
                  <a:lnTo>
                    <a:pt x="298069" y="737545"/>
                  </a:lnTo>
                  <a:lnTo>
                    <a:pt x="266016" y="769907"/>
                  </a:lnTo>
                  <a:lnTo>
                    <a:pt x="229053" y="796308"/>
                  </a:lnTo>
                  <a:lnTo>
                    <a:pt x="188044" y="816130"/>
                  </a:lnTo>
                  <a:lnTo>
                    <a:pt x="143856" y="828755"/>
                  </a:lnTo>
                  <a:lnTo>
                    <a:pt x="97354" y="833566"/>
                  </a:lnTo>
                  <a:lnTo>
                    <a:pt x="49403" y="829944"/>
                  </a:lnTo>
                  <a:lnTo>
                    <a:pt x="0" y="1126362"/>
                  </a:lnTo>
                  <a:lnTo>
                    <a:pt x="23135" y="1129770"/>
                  </a:lnTo>
                  <a:lnTo>
                    <a:pt x="46402" y="1132189"/>
                  </a:lnTo>
                  <a:lnTo>
                    <a:pt x="69740" y="1133631"/>
                  </a:lnTo>
                  <a:lnTo>
                    <a:pt x="93090" y="1134109"/>
                  </a:lnTo>
                  <a:lnTo>
                    <a:pt x="142020" y="1132028"/>
                  </a:lnTo>
                  <a:lnTo>
                    <a:pt x="189796" y="1125897"/>
                  </a:lnTo>
                  <a:lnTo>
                    <a:pt x="236247" y="1115888"/>
                  </a:lnTo>
                  <a:lnTo>
                    <a:pt x="281203" y="1102169"/>
                  </a:lnTo>
                  <a:lnTo>
                    <a:pt x="324494" y="1084912"/>
                  </a:lnTo>
                  <a:lnTo>
                    <a:pt x="365949" y="1064286"/>
                  </a:lnTo>
                  <a:lnTo>
                    <a:pt x="405398" y="1040461"/>
                  </a:lnTo>
                  <a:lnTo>
                    <a:pt x="442670" y="1013609"/>
                  </a:lnTo>
                  <a:lnTo>
                    <a:pt x="477595" y="983899"/>
                  </a:lnTo>
                  <a:lnTo>
                    <a:pt x="510003" y="951501"/>
                  </a:lnTo>
                  <a:lnTo>
                    <a:pt x="539724" y="916585"/>
                  </a:lnTo>
                  <a:lnTo>
                    <a:pt x="566585" y="879323"/>
                  </a:lnTo>
                  <a:lnTo>
                    <a:pt x="590419" y="839883"/>
                  </a:lnTo>
                  <a:lnTo>
                    <a:pt x="611053" y="798436"/>
                  </a:lnTo>
                  <a:lnTo>
                    <a:pt x="628317" y="755152"/>
                  </a:lnTo>
                  <a:lnTo>
                    <a:pt x="642042" y="710202"/>
                  </a:lnTo>
                  <a:lnTo>
                    <a:pt x="652057" y="663756"/>
                  </a:lnTo>
                  <a:lnTo>
                    <a:pt x="658190" y="615983"/>
                  </a:lnTo>
                  <a:lnTo>
                    <a:pt x="660272" y="567054"/>
                  </a:lnTo>
                  <a:lnTo>
                    <a:pt x="658190" y="518126"/>
                  </a:lnTo>
                  <a:lnTo>
                    <a:pt x="652057" y="470353"/>
                  </a:lnTo>
                  <a:lnTo>
                    <a:pt x="642042" y="423907"/>
                  </a:lnTo>
                  <a:lnTo>
                    <a:pt x="628317" y="378957"/>
                  </a:lnTo>
                  <a:lnTo>
                    <a:pt x="611053" y="335673"/>
                  </a:lnTo>
                  <a:lnTo>
                    <a:pt x="590419" y="294226"/>
                  </a:lnTo>
                  <a:lnTo>
                    <a:pt x="566585" y="254786"/>
                  </a:lnTo>
                  <a:lnTo>
                    <a:pt x="539724" y="217524"/>
                  </a:lnTo>
                  <a:lnTo>
                    <a:pt x="510003" y="182608"/>
                  </a:lnTo>
                  <a:lnTo>
                    <a:pt x="477595" y="150210"/>
                  </a:lnTo>
                  <a:lnTo>
                    <a:pt x="442670" y="120500"/>
                  </a:lnTo>
                  <a:lnTo>
                    <a:pt x="405398" y="93648"/>
                  </a:lnTo>
                  <a:lnTo>
                    <a:pt x="365949" y="69823"/>
                  </a:lnTo>
                  <a:lnTo>
                    <a:pt x="324494" y="49197"/>
                  </a:lnTo>
                  <a:lnTo>
                    <a:pt x="281203" y="31940"/>
                  </a:lnTo>
                  <a:lnTo>
                    <a:pt x="236247" y="18221"/>
                  </a:lnTo>
                  <a:lnTo>
                    <a:pt x="189796" y="8212"/>
                  </a:lnTo>
                  <a:lnTo>
                    <a:pt x="142020" y="2081"/>
                  </a:lnTo>
                  <a:lnTo>
                    <a:pt x="9309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538" y="1231264"/>
              <a:ext cx="523875" cy="849630"/>
            </a:xfrm>
            <a:custGeom>
              <a:avLst/>
              <a:gdLst/>
              <a:ahLst/>
              <a:cxnLst/>
              <a:rect l="l" t="t" r="r" b="b"/>
              <a:pathLst>
                <a:path w="523875" h="849630">
                  <a:moveTo>
                    <a:pt x="79755" y="0"/>
                  </a:moveTo>
                  <a:lnTo>
                    <a:pt x="54947" y="46470"/>
                  </a:lnTo>
                  <a:lnTo>
                    <a:pt x="34607" y="94964"/>
                  </a:lnTo>
                  <a:lnTo>
                    <a:pt x="18848" y="145125"/>
                  </a:lnTo>
                  <a:lnTo>
                    <a:pt x="7784" y="196595"/>
                  </a:lnTo>
                  <a:lnTo>
                    <a:pt x="1800" y="245211"/>
                  </a:lnTo>
                  <a:lnTo>
                    <a:pt x="0" y="293349"/>
                  </a:lnTo>
                  <a:lnTo>
                    <a:pt x="2244" y="340815"/>
                  </a:lnTo>
                  <a:lnTo>
                    <a:pt x="8392" y="387414"/>
                  </a:lnTo>
                  <a:lnTo>
                    <a:pt x="18305" y="432948"/>
                  </a:lnTo>
                  <a:lnTo>
                    <a:pt x="31842" y="477224"/>
                  </a:lnTo>
                  <a:lnTo>
                    <a:pt x="48864" y="520043"/>
                  </a:lnTo>
                  <a:lnTo>
                    <a:pt x="69231" y="561212"/>
                  </a:lnTo>
                  <a:lnTo>
                    <a:pt x="92802" y="600535"/>
                  </a:lnTo>
                  <a:lnTo>
                    <a:pt x="119438" y="637814"/>
                  </a:lnTo>
                  <a:lnTo>
                    <a:pt x="148999" y="672856"/>
                  </a:lnTo>
                  <a:lnTo>
                    <a:pt x="181345" y="705463"/>
                  </a:lnTo>
                  <a:lnTo>
                    <a:pt x="216336" y="735441"/>
                  </a:lnTo>
                  <a:lnTo>
                    <a:pt x="253832" y="762593"/>
                  </a:lnTo>
                  <a:lnTo>
                    <a:pt x="293693" y="786724"/>
                  </a:lnTo>
                  <a:lnTo>
                    <a:pt x="335779" y="807639"/>
                  </a:lnTo>
                  <a:lnTo>
                    <a:pt x="379950" y="825140"/>
                  </a:lnTo>
                  <a:lnTo>
                    <a:pt x="426067" y="839033"/>
                  </a:lnTo>
                  <a:lnTo>
                    <a:pt x="473989" y="849121"/>
                  </a:lnTo>
                  <a:lnTo>
                    <a:pt x="523392" y="552703"/>
                  </a:lnTo>
                  <a:lnTo>
                    <a:pt x="499176" y="547497"/>
                  </a:lnTo>
                  <a:lnTo>
                    <a:pt x="475592" y="540099"/>
                  </a:lnTo>
                  <a:lnTo>
                    <a:pt x="430936" y="518921"/>
                  </a:lnTo>
                  <a:lnTo>
                    <a:pt x="391958" y="490721"/>
                  </a:lnTo>
                  <a:lnTo>
                    <a:pt x="359529" y="457013"/>
                  </a:lnTo>
                  <a:lnTo>
                    <a:pt x="333912" y="418831"/>
                  </a:lnTo>
                  <a:lnTo>
                    <a:pt x="315374" y="377206"/>
                  </a:lnTo>
                  <a:lnTo>
                    <a:pt x="304177" y="333170"/>
                  </a:lnTo>
                  <a:lnTo>
                    <a:pt x="300587" y="287753"/>
                  </a:lnTo>
                  <a:lnTo>
                    <a:pt x="304867" y="241989"/>
                  </a:lnTo>
                  <a:lnTo>
                    <a:pt x="317283" y="196908"/>
                  </a:lnTo>
                  <a:lnTo>
                    <a:pt x="338099" y="153543"/>
                  </a:lnTo>
                  <a:lnTo>
                    <a:pt x="797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3294" y="1116710"/>
              <a:ext cx="300990" cy="268605"/>
            </a:xfrm>
            <a:custGeom>
              <a:avLst/>
              <a:gdLst/>
              <a:ahLst/>
              <a:cxnLst/>
              <a:rect l="l" t="t" r="r" b="b"/>
              <a:pathLst>
                <a:path w="300990" h="268605">
                  <a:moveTo>
                    <a:pt x="89814" y="0"/>
                  </a:moveTo>
                  <a:lnTo>
                    <a:pt x="64627" y="26417"/>
                  </a:lnTo>
                  <a:lnTo>
                    <a:pt x="41216" y="54371"/>
                  </a:lnTo>
                  <a:lnTo>
                    <a:pt x="19650" y="83778"/>
                  </a:lnTo>
                  <a:lnTo>
                    <a:pt x="0" y="114554"/>
                  </a:lnTo>
                  <a:lnTo>
                    <a:pt x="258343" y="268097"/>
                  </a:lnTo>
                  <a:lnTo>
                    <a:pt x="267574" y="253648"/>
                  </a:lnTo>
                  <a:lnTo>
                    <a:pt x="277710" y="239855"/>
                  </a:lnTo>
                  <a:lnTo>
                    <a:pt x="288704" y="226752"/>
                  </a:lnTo>
                  <a:lnTo>
                    <a:pt x="300507" y="214375"/>
                  </a:lnTo>
                  <a:lnTo>
                    <a:pt x="8981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3108" y="1032509"/>
              <a:ext cx="262255" cy="299085"/>
            </a:xfrm>
            <a:custGeom>
              <a:avLst/>
              <a:gdLst/>
              <a:ahLst/>
              <a:cxnLst/>
              <a:rect l="l" t="t" r="r" b="b"/>
              <a:pathLst>
                <a:path w="262255" h="299084">
                  <a:moveTo>
                    <a:pt x="109600" y="0"/>
                  </a:moveTo>
                  <a:lnTo>
                    <a:pt x="80349" y="18514"/>
                  </a:lnTo>
                  <a:lnTo>
                    <a:pt x="52276" y="38766"/>
                  </a:lnTo>
                  <a:lnTo>
                    <a:pt x="25465" y="60686"/>
                  </a:lnTo>
                  <a:lnTo>
                    <a:pt x="0" y="84200"/>
                  </a:lnTo>
                  <a:lnTo>
                    <a:pt x="210693" y="298576"/>
                  </a:lnTo>
                  <a:lnTo>
                    <a:pt x="222642" y="287510"/>
                  </a:lnTo>
                  <a:lnTo>
                    <a:pt x="235235" y="277193"/>
                  </a:lnTo>
                  <a:lnTo>
                    <a:pt x="248447" y="267662"/>
                  </a:lnTo>
                  <a:lnTo>
                    <a:pt x="262254" y="258952"/>
                  </a:lnTo>
                  <a:lnTo>
                    <a:pt x="1096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62709" y="1018285"/>
              <a:ext cx="165100" cy="273685"/>
            </a:xfrm>
            <a:custGeom>
              <a:avLst/>
              <a:gdLst/>
              <a:ahLst/>
              <a:cxnLst/>
              <a:rect l="l" t="t" r="r" b="b"/>
              <a:pathLst>
                <a:path w="165100" h="273684">
                  <a:moveTo>
                    <a:pt x="25781" y="0"/>
                  </a:moveTo>
                  <a:lnTo>
                    <a:pt x="19252" y="3454"/>
                  </a:lnTo>
                  <a:lnTo>
                    <a:pt x="0" y="14224"/>
                  </a:lnTo>
                  <a:lnTo>
                    <a:pt x="152653" y="273176"/>
                  </a:lnTo>
                  <a:lnTo>
                    <a:pt x="164719" y="266445"/>
                  </a:lnTo>
                  <a:lnTo>
                    <a:pt x="25781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88491" y="954023"/>
              <a:ext cx="262255" cy="330835"/>
            </a:xfrm>
            <a:custGeom>
              <a:avLst/>
              <a:gdLst/>
              <a:ahLst/>
              <a:cxnLst/>
              <a:rect l="l" t="t" r="r" b="b"/>
              <a:pathLst>
                <a:path w="262255" h="330834">
                  <a:moveTo>
                    <a:pt x="262128" y="0"/>
                  </a:moveTo>
                  <a:lnTo>
                    <a:pt x="207617" y="2635"/>
                  </a:lnTo>
                  <a:lnTo>
                    <a:pt x="153765" y="10476"/>
                  </a:lnTo>
                  <a:lnTo>
                    <a:pt x="100955" y="23426"/>
                  </a:lnTo>
                  <a:lnTo>
                    <a:pt x="49572" y="41387"/>
                  </a:lnTo>
                  <a:lnTo>
                    <a:pt x="0" y="64262"/>
                  </a:lnTo>
                  <a:lnTo>
                    <a:pt x="138937" y="330707"/>
                  </a:lnTo>
                  <a:lnTo>
                    <a:pt x="168241" y="317626"/>
                  </a:lnTo>
                  <a:lnTo>
                    <a:pt x="198770" y="308165"/>
                  </a:lnTo>
                  <a:lnTo>
                    <a:pt x="230181" y="302418"/>
                  </a:lnTo>
                  <a:lnTo>
                    <a:pt x="262128" y="300481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74850" y="1496059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1201" y="1637156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31%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54353" y="1056512"/>
            <a:ext cx="367030" cy="26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655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600">
              <a:latin typeface="Arial"/>
              <a:cs typeface="Arial"/>
            </a:endParaRPr>
          </a:p>
          <a:p>
            <a:pPr marL="86360">
              <a:lnSpc>
                <a:spcPts val="580"/>
              </a:lnSpc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45079" y="1162811"/>
            <a:ext cx="47625" cy="806450"/>
            <a:chOff x="2545079" y="1162811"/>
            <a:chExt cx="47625" cy="806450"/>
          </a:xfrm>
        </p:grpSpPr>
        <p:sp>
          <p:nvSpPr>
            <p:cNvPr id="31" name="object 31"/>
            <p:cNvSpPr/>
            <p:nvPr/>
          </p:nvSpPr>
          <p:spPr>
            <a:xfrm>
              <a:off x="2545079" y="116281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45079" y="13136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45079" y="14660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45079" y="161848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5079" y="176936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5079" y="192176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98801" y="1118996"/>
            <a:ext cx="57023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à </a:t>
            </a:r>
            <a:r>
              <a:rPr sz="600" spc="15" dirty="0">
                <a:latin typeface="Microsoft Sans Serif"/>
                <a:cs typeface="Microsoft Sans Serif"/>
              </a:rPr>
              <a:t>N</a:t>
            </a:r>
            <a:r>
              <a:rPr sz="600" spc="20" dirty="0">
                <a:latin typeface="Microsoft Sans Serif"/>
                <a:cs typeface="Microsoft Sans Serif"/>
              </a:rPr>
              <a:t>ội</a:t>
            </a:r>
            <a:endParaRPr sz="600">
              <a:latin typeface="Microsoft Sans Serif"/>
              <a:cs typeface="Microsoft Sans Serif"/>
            </a:endParaRPr>
          </a:p>
          <a:p>
            <a:pPr marL="12700" marR="5080">
              <a:lnSpc>
                <a:spcPct val="166000"/>
              </a:lnSpc>
            </a:pPr>
            <a:r>
              <a:rPr sz="600" spc="-40" dirty="0">
                <a:latin typeface="Microsoft Sans Serif"/>
                <a:cs typeface="Microsoft Sans Serif"/>
              </a:rPr>
              <a:t>TP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Hồ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70" dirty="0">
                <a:latin typeface="Microsoft Sans Serif"/>
                <a:cs typeface="Microsoft Sans Serif"/>
              </a:rPr>
              <a:t>C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spc="10" dirty="0">
                <a:latin typeface="Microsoft Sans Serif"/>
                <a:cs typeface="Microsoft Sans Serif"/>
              </a:rPr>
              <a:t>í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spc="25" dirty="0">
                <a:latin typeface="Microsoft Sans Serif"/>
                <a:cs typeface="Microsoft Sans Serif"/>
              </a:rPr>
              <a:t>nh  </a:t>
            </a:r>
            <a:r>
              <a:rPr sz="600" spc="10" dirty="0">
                <a:latin typeface="Microsoft Sans Serif"/>
                <a:cs typeface="Microsoft Sans Serif"/>
              </a:rPr>
              <a:t>Quốc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-20" dirty="0">
                <a:latin typeface="Microsoft Sans Serif"/>
                <a:cs typeface="Microsoft Sans Serif"/>
              </a:rPr>
              <a:t>Tế</a:t>
            </a:r>
            <a:endParaRPr sz="600">
              <a:latin typeface="Microsoft Sans Serif"/>
              <a:cs typeface="Microsoft Sans Serif"/>
            </a:endParaRPr>
          </a:p>
          <a:p>
            <a:pPr marL="12700" marR="202565">
              <a:lnSpc>
                <a:spcPct val="166100"/>
              </a:lnSpc>
              <a:spcBef>
                <a:spcPts val="5"/>
              </a:spcBef>
            </a:pPr>
            <a:r>
              <a:rPr sz="600" spc="-20" dirty="0">
                <a:latin typeface="Microsoft Sans Serif"/>
                <a:cs typeface="Microsoft Sans Serif"/>
              </a:rPr>
              <a:t>B</a:t>
            </a:r>
            <a:r>
              <a:rPr sz="600" spc="-5" dirty="0">
                <a:latin typeface="Microsoft Sans Serif"/>
                <a:cs typeface="Microsoft Sans Serif"/>
              </a:rPr>
              <a:t>ắ</a:t>
            </a:r>
            <a:r>
              <a:rPr sz="600" spc="-15" dirty="0">
                <a:latin typeface="Microsoft Sans Serif"/>
                <a:cs typeface="Microsoft Sans Serif"/>
              </a:rPr>
              <a:t>c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N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spc="25" dirty="0">
                <a:latin typeface="Microsoft Sans Serif"/>
                <a:cs typeface="Microsoft Sans Serif"/>
              </a:rPr>
              <a:t>nh  </a:t>
            </a:r>
            <a:r>
              <a:rPr sz="600" spc="30" dirty="0">
                <a:latin typeface="Microsoft Sans Serif"/>
                <a:cs typeface="Microsoft Sans Serif"/>
              </a:rPr>
              <a:t>Hư</a:t>
            </a:r>
            <a:r>
              <a:rPr sz="600" spc="35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 </a:t>
            </a:r>
            <a:r>
              <a:rPr sz="600" spc="-35" dirty="0">
                <a:latin typeface="Microsoft Sans Serif"/>
                <a:cs typeface="Microsoft Sans Serif"/>
              </a:rPr>
              <a:t>Yê</a:t>
            </a:r>
            <a:r>
              <a:rPr sz="600" spc="20" dirty="0">
                <a:latin typeface="Microsoft Sans Serif"/>
                <a:cs typeface="Microsoft Sans Serif"/>
              </a:rPr>
              <a:t>n  </a:t>
            </a:r>
            <a:r>
              <a:rPr sz="600" spc="-5" dirty="0">
                <a:latin typeface="Microsoft Sans Serif"/>
                <a:cs typeface="Microsoft Sans Serif"/>
              </a:rPr>
              <a:t>Còn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lại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7697" y="188721"/>
            <a:ext cx="239649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31258"/>
                </a:solidFill>
                <a:latin typeface="+mj-lt"/>
                <a:cs typeface="Arial"/>
              </a:rPr>
              <a:t>T</a:t>
            </a:r>
            <a:r>
              <a:rPr sz="800" b="1" spc="35" dirty="0">
                <a:solidFill>
                  <a:srgbClr val="031258"/>
                </a:solidFill>
                <a:latin typeface="+mj-lt"/>
                <a:cs typeface="Arial"/>
              </a:rPr>
              <a:t>HỐ</a:t>
            </a:r>
            <a:r>
              <a:rPr sz="800" b="1" spc="30" dirty="0">
                <a:solidFill>
                  <a:srgbClr val="031258"/>
                </a:solidFill>
                <a:latin typeface="+mj-lt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+mj-lt"/>
                <a:cs typeface="Arial"/>
              </a:rPr>
              <a:t>G</a:t>
            </a:r>
            <a:r>
              <a:rPr sz="800" b="1" spc="-25" dirty="0">
                <a:solidFill>
                  <a:srgbClr val="031258"/>
                </a:solidFill>
                <a:latin typeface="+mj-lt"/>
                <a:cs typeface="Arial"/>
              </a:rPr>
              <a:t> </a:t>
            </a:r>
            <a:r>
              <a:rPr sz="800" b="1" spc="-50" dirty="0">
                <a:solidFill>
                  <a:srgbClr val="031258"/>
                </a:solidFill>
                <a:latin typeface="+mj-lt"/>
                <a:cs typeface="Arial"/>
              </a:rPr>
              <a:t>K</a:t>
            </a:r>
            <a:r>
              <a:rPr sz="800" b="1" spc="-85" dirty="0">
                <a:solidFill>
                  <a:srgbClr val="031258"/>
                </a:solidFill>
                <a:latin typeface="+mj-lt"/>
                <a:cs typeface="Arial"/>
              </a:rPr>
              <a:t>Ê</a:t>
            </a:r>
            <a:r>
              <a:rPr sz="800" b="1" dirty="0">
                <a:solidFill>
                  <a:srgbClr val="031258"/>
                </a:solidFill>
                <a:latin typeface="+mj-lt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+mj-lt"/>
                <a:cs typeface="Arial"/>
              </a:rPr>
              <a:t>V</a:t>
            </a:r>
            <a:r>
              <a:rPr sz="800" b="1" spc="35" dirty="0">
                <a:solidFill>
                  <a:srgbClr val="031258"/>
                </a:solidFill>
                <a:latin typeface="+mj-lt"/>
                <a:cs typeface="Arial"/>
              </a:rPr>
              <a:t>Ù</a:t>
            </a:r>
            <a:r>
              <a:rPr sz="800" b="1" spc="70" dirty="0">
                <a:solidFill>
                  <a:srgbClr val="031258"/>
                </a:solidFill>
                <a:latin typeface="+mj-lt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+mj-lt"/>
                <a:cs typeface="Arial"/>
              </a:rPr>
              <a:t>G</a:t>
            </a:r>
            <a:r>
              <a:rPr sz="800" b="1" spc="-25" dirty="0">
                <a:solidFill>
                  <a:srgbClr val="031258"/>
                </a:solidFill>
                <a:latin typeface="+mj-lt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+mj-lt"/>
                <a:cs typeface="Arial"/>
              </a:rPr>
              <a:t>MI</a:t>
            </a:r>
            <a:r>
              <a:rPr sz="800" b="1" spc="20" dirty="0">
                <a:solidFill>
                  <a:srgbClr val="031258"/>
                </a:solidFill>
                <a:latin typeface="+mj-lt"/>
                <a:cs typeface="Arial"/>
              </a:rPr>
              <a:t>Ề</a:t>
            </a:r>
            <a:r>
              <a:rPr sz="800" b="1" spc="75" dirty="0">
                <a:solidFill>
                  <a:srgbClr val="031258"/>
                </a:solidFill>
                <a:latin typeface="+mj-lt"/>
                <a:cs typeface="Arial"/>
              </a:rPr>
              <a:t>N</a:t>
            </a:r>
            <a:endParaRPr sz="800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 dirty="0">
              <a:latin typeface="Arial"/>
              <a:cs typeface="Arial"/>
            </a:endParaRPr>
          </a:p>
          <a:p>
            <a:pPr marL="554355" marR="5080" indent="-250190">
              <a:lnSpc>
                <a:spcPct val="113799"/>
              </a:lnSpc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số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địa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điểm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đặt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kho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5660" y="3896055"/>
            <a:ext cx="2466975" cy="396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95"/>
              </a:spcBef>
            </a:pPr>
            <a:r>
              <a:rPr sz="700" i="1" spc="20" dirty="0">
                <a:solidFill>
                  <a:srgbClr val="001F5F"/>
                </a:solidFill>
                <a:cs typeface="Arial"/>
              </a:rPr>
              <a:t>*Dữ</a:t>
            </a:r>
            <a:r>
              <a:rPr sz="700" i="1" spc="-10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cs typeface="Arial"/>
              </a:rPr>
              <a:t>liệu</a:t>
            </a:r>
            <a:r>
              <a:rPr sz="700" i="1" spc="-20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cs typeface="Arial"/>
              </a:rPr>
              <a:t>thống</a:t>
            </a:r>
            <a:r>
              <a:rPr sz="700" i="1" spc="5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cs typeface="Arial"/>
              </a:rPr>
              <a:t>kê</a:t>
            </a:r>
            <a:r>
              <a:rPr sz="700" i="1" spc="-5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5" dirty="0">
                <a:solidFill>
                  <a:srgbClr val="001F5F"/>
                </a:solidFill>
                <a:cs typeface="Arial"/>
              </a:rPr>
              <a:t>bao</a:t>
            </a:r>
            <a:r>
              <a:rPr sz="700" i="1" spc="-10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cs typeface="Arial"/>
              </a:rPr>
              <a:t>gồm</a:t>
            </a:r>
            <a:r>
              <a:rPr sz="700" i="1" spc="15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cs typeface="Arial"/>
              </a:rPr>
              <a:t>2</a:t>
            </a:r>
            <a:r>
              <a:rPr sz="700" i="1" spc="-15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cs typeface="Arial"/>
              </a:rPr>
              <a:t>kênh</a:t>
            </a:r>
            <a:r>
              <a:rPr sz="700" i="1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cs typeface="Arial"/>
              </a:rPr>
              <a:t>bán</a:t>
            </a:r>
            <a:r>
              <a:rPr sz="700" i="1" spc="-10" dirty="0">
                <a:solidFill>
                  <a:srgbClr val="001F5F"/>
                </a:solidFill>
                <a:cs typeface="Arial"/>
              </a:rPr>
              <a:t> hàng:</a:t>
            </a:r>
            <a:r>
              <a:rPr sz="700" i="1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cs typeface="Arial"/>
              </a:rPr>
              <a:t>Shopee,</a:t>
            </a:r>
            <a:r>
              <a:rPr sz="700" i="1" spc="5" dirty="0">
                <a:solidFill>
                  <a:srgbClr val="001F5F"/>
                </a:solidFill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cs typeface="Arial"/>
              </a:rPr>
              <a:t>Sendo</a:t>
            </a:r>
            <a:endParaRPr sz="700" dirty="0"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600" b="1" dirty="0">
                <a:solidFill>
                  <a:srgbClr val="001F5F"/>
                </a:solidFill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cs typeface="Arial"/>
              </a:rPr>
              <a:t>TRƯỞNG</a:t>
            </a:r>
            <a:endParaRPr sz="600" dirty="0"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68005"/>
            <a:ext cx="618744" cy="12460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071996" y="4080763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3474720" y="434339"/>
            <a:ext cx="2698750" cy="3576320"/>
            <a:chOff x="3474720" y="434339"/>
            <a:chExt cx="2698750" cy="3576320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720" y="434339"/>
              <a:ext cx="2698242" cy="35760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24856" y="1828799"/>
              <a:ext cx="637540" cy="1496695"/>
            </a:xfrm>
            <a:custGeom>
              <a:avLst/>
              <a:gdLst/>
              <a:ahLst/>
              <a:cxnLst/>
              <a:rect l="l" t="t" r="r" b="b"/>
              <a:pathLst>
                <a:path w="637539" h="1496695">
                  <a:moveTo>
                    <a:pt x="45720" y="22860"/>
                  </a:moveTo>
                  <a:lnTo>
                    <a:pt x="43903" y="13995"/>
                  </a:lnTo>
                  <a:lnTo>
                    <a:pt x="39001" y="6718"/>
                  </a:lnTo>
                  <a:lnTo>
                    <a:pt x="31724" y="1816"/>
                  </a:lnTo>
                  <a:lnTo>
                    <a:pt x="22860" y="0"/>
                  </a:lnTo>
                  <a:lnTo>
                    <a:pt x="13982" y="1816"/>
                  </a:lnTo>
                  <a:lnTo>
                    <a:pt x="6705" y="6718"/>
                  </a:lnTo>
                  <a:lnTo>
                    <a:pt x="1803" y="13995"/>
                  </a:lnTo>
                  <a:lnTo>
                    <a:pt x="0" y="22860"/>
                  </a:lnTo>
                  <a:lnTo>
                    <a:pt x="1803" y="31737"/>
                  </a:lnTo>
                  <a:lnTo>
                    <a:pt x="6705" y="39014"/>
                  </a:lnTo>
                  <a:lnTo>
                    <a:pt x="13982" y="43916"/>
                  </a:lnTo>
                  <a:lnTo>
                    <a:pt x="22860" y="45720"/>
                  </a:lnTo>
                  <a:lnTo>
                    <a:pt x="31724" y="43916"/>
                  </a:lnTo>
                  <a:lnTo>
                    <a:pt x="39001" y="39014"/>
                  </a:lnTo>
                  <a:lnTo>
                    <a:pt x="43903" y="31737"/>
                  </a:lnTo>
                  <a:lnTo>
                    <a:pt x="45720" y="22860"/>
                  </a:lnTo>
                  <a:close/>
                </a:path>
                <a:path w="637539" h="1496695">
                  <a:moveTo>
                    <a:pt x="390144" y="1357884"/>
                  </a:moveTo>
                  <a:lnTo>
                    <a:pt x="388327" y="1348994"/>
                  </a:lnTo>
                  <a:lnTo>
                    <a:pt x="383425" y="1341729"/>
                  </a:lnTo>
                  <a:lnTo>
                    <a:pt x="376148" y="1336827"/>
                  </a:lnTo>
                  <a:lnTo>
                    <a:pt x="367284" y="1335024"/>
                  </a:lnTo>
                  <a:lnTo>
                    <a:pt x="358406" y="1336827"/>
                  </a:lnTo>
                  <a:lnTo>
                    <a:pt x="351129" y="1341729"/>
                  </a:lnTo>
                  <a:lnTo>
                    <a:pt x="346227" y="1348994"/>
                  </a:lnTo>
                  <a:lnTo>
                    <a:pt x="344424" y="1357884"/>
                  </a:lnTo>
                  <a:lnTo>
                    <a:pt x="346227" y="1366786"/>
                  </a:lnTo>
                  <a:lnTo>
                    <a:pt x="351129" y="1374051"/>
                  </a:lnTo>
                  <a:lnTo>
                    <a:pt x="358406" y="1378953"/>
                  </a:lnTo>
                  <a:lnTo>
                    <a:pt x="367284" y="1380744"/>
                  </a:lnTo>
                  <a:lnTo>
                    <a:pt x="376148" y="1378953"/>
                  </a:lnTo>
                  <a:lnTo>
                    <a:pt x="383425" y="1374051"/>
                  </a:lnTo>
                  <a:lnTo>
                    <a:pt x="388327" y="1366786"/>
                  </a:lnTo>
                  <a:lnTo>
                    <a:pt x="390144" y="1357884"/>
                  </a:lnTo>
                  <a:close/>
                </a:path>
                <a:path w="637539" h="1496695">
                  <a:moveTo>
                    <a:pt x="394716" y="1207008"/>
                  </a:moveTo>
                  <a:lnTo>
                    <a:pt x="392899" y="1198143"/>
                  </a:lnTo>
                  <a:lnTo>
                    <a:pt x="387997" y="1190866"/>
                  </a:lnTo>
                  <a:lnTo>
                    <a:pt x="380720" y="1185964"/>
                  </a:lnTo>
                  <a:lnTo>
                    <a:pt x="371856" y="1184148"/>
                  </a:lnTo>
                  <a:lnTo>
                    <a:pt x="362978" y="1185964"/>
                  </a:lnTo>
                  <a:lnTo>
                    <a:pt x="355701" y="1190866"/>
                  </a:lnTo>
                  <a:lnTo>
                    <a:pt x="350799" y="1198143"/>
                  </a:lnTo>
                  <a:lnTo>
                    <a:pt x="348996" y="1207008"/>
                  </a:lnTo>
                  <a:lnTo>
                    <a:pt x="350799" y="1215885"/>
                  </a:lnTo>
                  <a:lnTo>
                    <a:pt x="355701" y="1223162"/>
                  </a:lnTo>
                  <a:lnTo>
                    <a:pt x="362978" y="1228064"/>
                  </a:lnTo>
                  <a:lnTo>
                    <a:pt x="371856" y="1229868"/>
                  </a:lnTo>
                  <a:lnTo>
                    <a:pt x="380720" y="1228064"/>
                  </a:lnTo>
                  <a:lnTo>
                    <a:pt x="387997" y="1223162"/>
                  </a:lnTo>
                  <a:lnTo>
                    <a:pt x="392899" y="1215885"/>
                  </a:lnTo>
                  <a:lnTo>
                    <a:pt x="394716" y="1207008"/>
                  </a:lnTo>
                  <a:close/>
                </a:path>
                <a:path w="637539" h="1496695">
                  <a:moveTo>
                    <a:pt x="417576" y="1473708"/>
                  </a:moveTo>
                  <a:lnTo>
                    <a:pt x="415759" y="1464818"/>
                  </a:lnTo>
                  <a:lnTo>
                    <a:pt x="410857" y="1457553"/>
                  </a:lnTo>
                  <a:lnTo>
                    <a:pt x="403580" y="1452651"/>
                  </a:lnTo>
                  <a:lnTo>
                    <a:pt x="394716" y="1450848"/>
                  </a:lnTo>
                  <a:lnTo>
                    <a:pt x="385838" y="1452651"/>
                  </a:lnTo>
                  <a:lnTo>
                    <a:pt x="378561" y="1457553"/>
                  </a:lnTo>
                  <a:lnTo>
                    <a:pt x="373659" y="1464818"/>
                  </a:lnTo>
                  <a:lnTo>
                    <a:pt x="371856" y="1473708"/>
                  </a:lnTo>
                  <a:lnTo>
                    <a:pt x="373659" y="1482610"/>
                  </a:lnTo>
                  <a:lnTo>
                    <a:pt x="378561" y="1489875"/>
                  </a:lnTo>
                  <a:lnTo>
                    <a:pt x="385838" y="1494777"/>
                  </a:lnTo>
                  <a:lnTo>
                    <a:pt x="394716" y="1496568"/>
                  </a:lnTo>
                  <a:lnTo>
                    <a:pt x="403580" y="1494777"/>
                  </a:lnTo>
                  <a:lnTo>
                    <a:pt x="410857" y="1489875"/>
                  </a:lnTo>
                  <a:lnTo>
                    <a:pt x="415759" y="1482610"/>
                  </a:lnTo>
                  <a:lnTo>
                    <a:pt x="417576" y="1473708"/>
                  </a:lnTo>
                  <a:close/>
                </a:path>
                <a:path w="637539" h="1496695">
                  <a:moveTo>
                    <a:pt x="490728" y="1420368"/>
                  </a:moveTo>
                  <a:lnTo>
                    <a:pt x="488911" y="1411478"/>
                  </a:lnTo>
                  <a:lnTo>
                    <a:pt x="484009" y="1404213"/>
                  </a:lnTo>
                  <a:lnTo>
                    <a:pt x="476732" y="1399311"/>
                  </a:lnTo>
                  <a:lnTo>
                    <a:pt x="467868" y="1397508"/>
                  </a:lnTo>
                  <a:lnTo>
                    <a:pt x="458990" y="1399311"/>
                  </a:lnTo>
                  <a:lnTo>
                    <a:pt x="451713" y="1404213"/>
                  </a:lnTo>
                  <a:lnTo>
                    <a:pt x="446811" y="1411478"/>
                  </a:lnTo>
                  <a:lnTo>
                    <a:pt x="445008" y="1420368"/>
                  </a:lnTo>
                  <a:lnTo>
                    <a:pt x="446811" y="1429270"/>
                  </a:lnTo>
                  <a:lnTo>
                    <a:pt x="451713" y="1436535"/>
                  </a:lnTo>
                  <a:lnTo>
                    <a:pt x="458990" y="1441437"/>
                  </a:lnTo>
                  <a:lnTo>
                    <a:pt x="467868" y="1443228"/>
                  </a:lnTo>
                  <a:lnTo>
                    <a:pt x="476732" y="1441437"/>
                  </a:lnTo>
                  <a:lnTo>
                    <a:pt x="484009" y="1436535"/>
                  </a:lnTo>
                  <a:lnTo>
                    <a:pt x="488911" y="1429270"/>
                  </a:lnTo>
                  <a:lnTo>
                    <a:pt x="490728" y="1420368"/>
                  </a:lnTo>
                  <a:close/>
                </a:path>
                <a:path w="637539" h="1496695">
                  <a:moveTo>
                    <a:pt x="490728" y="1254252"/>
                  </a:moveTo>
                  <a:lnTo>
                    <a:pt x="488911" y="1245362"/>
                  </a:lnTo>
                  <a:lnTo>
                    <a:pt x="484009" y="1238097"/>
                  </a:lnTo>
                  <a:lnTo>
                    <a:pt x="476732" y="1233195"/>
                  </a:lnTo>
                  <a:lnTo>
                    <a:pt x="467868" y="1231392"/>
                  </a:lnTo>
                  <a:lnTo>
                    <a:pt x="458990" y="1233195"/>
                  </a:lnTo>
                  <a:lnTo>
                    <a:pt x="451713" y="1238097"/>
                  </a:lnTo>
                  <a:lnTo>
                    <a:pt x="446811" y="1245362"/>
                  </a:lnTo>
                  <a:lnTo>
                    <a:pt x="445008" y="1254252"/>
                  </a:lnTo>
                  <a:lnTo>
                    <a:pt x="446811" y="1263154"/>
                  </a:lnTo>
                  <a:lnTo>
                    <a:pt x="451713" y="1270419"/>
                  </a:lnTo>
                  <a:lnTo>
                    <a:pt x="458990" y="1275321"/>
                  </a:lnTo>
                  <a:lnTo>
                    <a:pt x="467868" y="1277112"/>
                  </a:lnTo>
                  <a:lnTo>
                    <a:pt x="476732" y="1275321"/>
                  </a:lnTo>
                  <a:lnTo>
                    <a:pt x="484009" y="1270419"/>
                  </a:lnTo>
                  <a:lnTo>
                    <a:pt x="488911" y="1263154"/>
                  </a:lnTo>
                  <a:lnTo>
                    <a:pt x="490728" y="1254252"/>
                  </a:lnTo>
                  <a:close/>
                </a:path>
                <a:path w="637539" h="1496695">
                  <a:moveTo>
                    <a:pt x="536448" y="1345692"/>
                  </a:moveTo>
                  <a:lnTo>
                    <a:pt x="534631" y="1336802"/>
                  </a:lnTo>
                  <a:lnTo>
                    <a:pt x="529729" y="1329537"/>
                  </a:lnTo>
                  <a:lnTo>
                    <a:pt x="522452" y="1324635"/>
                  </a:lnTo>
                  <a:lnTo>
                    <a:pt x="513588" y="1322832"/>
                  </a:lnTo>
                  <a:lnTo>
                    <a:pt x="504710" y="1324635"/>
                  </a:lnTo>
                  <a:lnTo>
                    <a:pt x="497433" y="1329537"/>
                  </a:lnTo>
                  <a:lnTo>
                    <a:pt x="492531" y="1336802"/>
                  </a:lnTo>
                  <a:lnTo>
                    <a:pt x="490728" y="1345692"/>
                  </a:lnTo>
                  <a:lnTo>
                    <a:pt x="492531" y="1354594"/>
                  </a:lnTo>
                  <a:lnTo>
                    <a:pt x="497433" y="1361859"/>
                  </a:lnTo>
                  <a:lnTo>
                    <a:pt x="504710" y="1366761"/>
                  </a:lnTo>
                  <a:lnTo>
                    <a:pt x="513588" y="1368552"/>
                  </a:lnTo>
                  <a:lnTo>
                    <a:pt x="522452" y="1366761"/>
                  </a:lnTo>
                  <a:lnTo>
                    <a:pt x="529729" y="1361859"/>
                  </a:lnTo>
                  <a:lnTo>
                    <a:pt x="534631" y="1354594"/>
                  </a:lnTo>
                  <a:lnTo>
                    <a:pt x="536448" y="1345692"/>
                  </a:lnTo>
                  <a:close/>
                </a:path>
                <a:path w="637539" h="1496695">
                  <a:moveTo>
                    <a:pt x="541020" y="1193292"/>
                  </a:moveTo>
                  <a:lnTo>
                    <a:pt x="539203" y="1184427"/>
                  </a:lnTo>
                  <a:lnTo>
                    <a:pt x="534301" y="1177150"/>
                  </a:lnTo>
                  <a:lnTo>
                    <a:pt x="527024" y="1172248"/>
                  </a:lnTo>
                  <a:lnTo>
                    <a:pt x="518160" y="1170432"/>
                  </a:lnTo>
                  <a:lnTo>
                    <a:pt x="509282" y="1172248"/>
                  </a:lnTo>
                  <a:lnTo>
                    <a:pt x="502005" y="1177150"/>
                  </a:lnTo>
                  <a:lnTo>
                    <a:pt x="497103" y="1184427"/>
                  </a:lnTo>
                  <a:lnTo>
                    <a:pt x="495300" y="1193292"/>
                  </a:lnTo>
                  <a:lnTo>
                    <a:pt x="497103" y="1202169"/>
                  </a:lnTo>
                  <a:lnTo>
                    <a:pt x="502005" y="1209446"/>
                  </a:lnTo>
                  <a:lnTo>
                    <a:pt x="509282" y="1214348"/>
                  </a:lnTo>
                  <a:lnTo>
                    <a:pt x="518160" y="1216152"/>
                  </a:lnTo>
                  <a:lnTo>
                    <a:pt x="527024" y="1214348"/>
                  </a:lnTo>
                  <a:lnTo>
                    <a:pt x="534301" y="1209446"/>
                  </a:lnTo>
                  <a:lnTo>
                    <a:pt x="539203" y="1202169"/>
                  </a:lnTo>
                  <a:lnTo>
                    <a:pt x="541020" y="1193292"/>
                  </a:lnTo>
                  <a:close/>
                </a:path>
                <a:path w="637539" h="1496695">
                  <a:moveTo>
                    <a:pt x="563880" y="1459992"/>
                  </a:moveTo>
                  <a:lnTo>
                    <a:pt x="562063" y="1451102"/>
                  </a:lnTo>
                  <a:lnTo>
                    <a:pt x="557161" y="1443837"/>
                  </a:lnTo>
                  <a:lnTo>
                    <a:pt x="549884" y="1438935"/>
                  </a:lnTo>
                  <a:lnTo>
                    <a:pt x="541020" y="1437132"/>
                  </a:lnTo>
                  <a:lnTo>
                    <a:pt x="532142" y="1438935"/>
                  </a:lnTo>
                  <a:lnTo>
                    <a:pt x="524865" y="1443837"/>
                  </a:lnTo>
                  <a:lnTo>
                    <a:pt x="519963" y="1451102"/>
                  </a:lnTo>
                  <a:lnTo>
                    <a:pt x="518160" y="1459992"/>
                  </a:lnTo>
                  <a:lnTo>
                    <a:pt x="519963" y="1468894"/>
                  </a:lnTo>
                  <a:lnTo>
                    <a:pt x="524865" y="1476159"/>
                  </a:lnTo>
                  <a:lnTo>
                    <a:pt x="532142" y="1481061"/>
                  </a:lnTo>
                  <a:lnTo>
                    <a:pt x="541020" y="1482852"/>
                  </a:lnTo>
                  <a:lnTo>
                    <a:pt x="549884" y="1481061"/>
                  </a:lnTo>
                  <a:lnTo>
                    <a:pt x="557161" y="1476159"/>
                  </a:lnTo>
                  <a:lnTo>
                    <a:pt x="562063" y="1468894"/>
                  </a:lnTo>
                  <a:lnTo>
                    <a:pt x="563880" y="1459992"/>
                  </a:lnTo>
                  <a:close/>
                </a:path>
                <a:path w="637539" h="1496695">
                  <a:moveTo>
                    <a:pt x="637032" y="1408176"/>
                  </a:moveTo>
                  <a:lnTo>
                    <a:pt x="635215" y="1399286"/>
                  </a:lnTo>
                  <a:lnTo>
                    <a:pt x="630313" y="1392021"/>
                  </a:lnTo>
                  <a:lnTo>
                    <a:pt x="623036" y="1387119"/>
                  </a:lnTo>
                  <a:lnTo>
                    <a:pt x="614172" y="1385316"/>
                  </a:lnTo>
                  <a:lnTo>
                    <a:pt x="605294" y="1387119"/>
                  </a:lnTo>
                  <a:lnTo>
                    <a:pt x="598017" y="1392021"/>
                  </a:lnTo>
                  <a:lnTo>
                    <a:pt x="593115" y="1399286"/>
                  </a:lnTo>
                  <a:lnTo>
                    <a:pt x="591312" y="1408176"/>
                  </a:lnTo>
                  <a:lnTo>
                    <a:pt x="593115" y="1417078"/>
                  </a:lnTo>
                  <a:lnTo>
                    <a:pt x="598017" y="1424343"/>
                  </a:lnTo>
                  <a:lnTo>
                    <a:pt x="605294" y="1429245"/>
                  </a:lnTo>
                  <a:lnTo>
                    <a:pt x="614172" y="1431036"/>
                  </a:lnTo>
                  <a:lnTo>
                    <a:pt x="623036" y="1429245"/>
                  </a:lnTo>
                  <a:lnTo>
                    <a:pt x="630313" y="1424343"/>
                  </a:lnTo>
                  <a:lnTo>
                    <a:pt x="635215" y="1417078"/>
                  </a:lnTo>
                  <a:lnTo>
                    <a:pt x="637032" y="1408176"/>
                  </a:lnTo>
                  <a:close/>
                </a:path>
                <a:path w="637539" h="1496695">
                  <a:moveTo>
                    <a:pt x="637032" y="1242060"/>
                  </a:moveTo>
                  <a:lnTo>
                    <a:pt x="635215" y="1233170"/>
                  </a:lnTo>
                  <a:lnTo>
                    <a:pt x="630313" y="1225905"/>
                  </a:lnTo>
                  <a:lnTo>
                    <a:pt x="623036" y="1221003"/>
                  </a:lnTo>
                  <a:lnTo>
                    <a:pt x="614172" y="1219200"/>
                  </a:lnTo>
                  <a:lnTo>
                    <a:pt x="605294" y="1221003"/>
                  </a:lnTo>
                  <a:lnTo>
                    <a:pt x="598017" y="1225905"/>
                  </a:lnTo>
                  <a:lnTo>
                    <a:pt x="593115" y="1233170"/>
                  </a:lnTo>
                  <a:lnTo>
                    <a:pt x="591312" y="1242060"/>
                  </a:lnTo>
                  <a:lnTo>
                    <a:pt x="593115" y="1250962"/>
                  </a:lnTo>
                  <a:lnTo>
                    <a:pt x="598017" y="1258227"/>
                  </a:lnTo>
                  <a:lnTo>
                    <a:pt x="605294" y="1263129"/>
                  </a:lnTo>
                  <a:lnTo>
                    <a:pt x="614172" y="1264920"/>
                  </a:lnTo>
                  <a:lnTo>
                    <a:pt x="623036" y="1263129"/>
                  </a:lnTo>
                  <a:lnTo>
                    <a:pt x="630313" y="1258227"/>
                  </a:lnTo>
                  <a:lnTo>
                    <a:pt x="635215" y="1250962"/>
                  </a:lnTo>
                  <a:lnTo>
                    <a:pt x="637032" y="12420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3060" y="1815083"/>
              <a:ext cx="83819" cy="1051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32476" y="1862327"/>
              <a:ext cx="292735" cy="151130"/>
            </a:xfrm>
            <a:custGeom>
              <a:avLst/>
              <a:gdLst/>
              <a:ahLst/>
              <a:cxnLst/>
              <a:rect l="l" t="t" r="r" b="b"/>
              <a:pathLst>
                <a:path w="292735" h="151130">
                  <a:moveTo>
                    <a:pt x="45720" y="128016"/>
                  </a:moveTo>
                  <a:lnTo>
                    <a:pt x="43903" y="119151"/>
                  </a:lnTo>
                  <a:lnTo>
                    <a:pt x="39001" y="111874"/>
                  </a:lnTo>
                  <a:lnTo>
                    <a:pt x="31724" y="106972"/>
                  </a:lnTo>
                  <a:lnTo>
                    <a:pt x="22860" y="105156"/>
                  </a:lnTo>
                  <a:lnTo>
                    <a:pt x="13982" y="106972"/>
                  </a:lnTo>
                  <a:lnTo>
                    <a:pt x="6705" y="111874"/>
                  </a:lnTo>
                  <a:lnTo>
                    <a:pt x="1803" y="119151"/>
                  </a:lnTo>
                  <a:lnTo>
                    <a:pt x="0" y="128016"/>
                  </a:lnTo>
                  <a:lnTo>
                    <a:pt x="1803" y="136893"/>
                  </a:lnTo>
                  <a:lnTo>
                    <a:pt x="6705" y="144170"/>
                  </a:lnTo>
                  <a:lnTo>
                    <a:pt x="13982" y="149072"/>
                  </a:lnTo>
                  <a:lnTo>
                    <a:pt x="22860" y="150876"/>
                  </a:lnTo>
                  <a:lnTo>
                    <a:pt x="31724" y="149072"/>
                  </a:lnTo>
                  <a:lnTo>
                    <a:pt x="39001" y="144170"/>
                  </a:lnTo>
                  <a:lnTo>
                    <a:pt x="43903" y="136893"/>
                  </a:lnTo>
                  <a:lnTo>
                    <a:pt x="45720" y="128016"/>
                  </a:lnTo>
                  <a:close/>
                </a:path>
                <a:path w="292735" h="151130">
                  <a:moveTo>
                    <a:pt x="192024" y="114300"/>
                  </a:moveTo>
                  <a:lnTo>
                    <a:pt x="190207" y="105435"/>
                  </a:lnTo>
                  <a:lnTo>
                    <a:pt x="185305" y="98158"/>
                  </a:lnTo>
                  <a:lnTo>
                    <a:pt x="178028" y="93256"/>
                  </a:lnTo>
                  <a:lnTo>
                    <a:pt x="169164" y="91440"/>
                  </a:lnTo>
                  <a:lnTo>
                    <a:pt x="160286" y="93256"/>
                  </a:lnTo>
                  <a:lnTo>
                    <a:pt x="153009" y="98158"/>
                  </a:lnTo>
                  <a:lnTo>
                    <a:pt x="148107" y="105435"/>
                  </a:lnTo>
                  <a:lnTo>
                    <a:pt x="146304" y="114300"/>
                  </a:lnTo>
                  <a:lnTo>
                    <a:pt x="148107" y="123177"/>
                  </a:lnTo>
                  <a:lnTo>
                    <a:pt x="153009" y="130454"/>
                  </a:lnTo>
                  <a:lnTo>
                    <a:pt x="160286" y="135356"/>
                  </a:lnTo>
                  <a:lnTo>
                    <a:pt x="169164" y="137160"/>
                  </a:lnTo>
                  <a:lnTo>
                    <a:pt x="178028" y="135356"/>
                  </a:lnTo>
                  <a:lnTo>
                    <a:pt x="185305" y="130454"/>
                  </a:lnTo>
                  <a:lnTo>
                    <a:pt x="190207" y="123177"/>
                  </a:lnTo>
                  <a:lnTo>
                    <a:pt x="192024" y="114300"/>
                  </a:lnTo>
                  <a:close/>
                </a:path>
                <a:path w="292735" h="151130">
                  <a:moveTo>
                    <a:pt x="292608" y="22860"/>
                  </a:moveTo>
                  <a:lnTo>
                    <a:pt x="290791" y="13995"/>
                  </a:lnTo>
                  <a:lnTo>
                    <a:pt x="285889" y="6718"/>
                  </a:lnTo>
                  <a:lnTo>
                    <a:pt x="278612" y="1816"/>
                  </a:lnTo>
                  <a:lnTo>
                    <a:pt x="269748" y="0"/>
                  </a:lnTo>
                  <a:lnTo>
                    <a:pt x="260870" y="1816"/>
                  </a:lnTo>
                  <a:lnTo>
                    <a:pt x="253593" y="6718"/>
                  </a:lnTo>
                  <a:lnTo>
                    <a:pt x="248691" y="13995"/>
                  </a:lnTo>
                  <a:lnTo>
                    <a:pt x="246888" y="22860"/>
                  </a:lnTo>
                  <a:lnTo>
                    <a:pt x="248691" y="31737"/>
                  </a:lnTo>
                  <a:lnTo>
                    <a:pt x="253593" y="39014"/>
                  </a:lnTo>
                  <a:lnTo>
                    <a:pt x="260870" y="43916"/>
                  </a:lnTo>
                  <a:lnTo>
                    <a:pt x="269748" y="45720"/>
                  </a:lnTo>
                  <a:lnTo>
                    <a:pt x="278612" y="43916"/>
                  </a:lnTo>
                  <a:lnTo>
                    <a:pt x="285889" y="39014"/>
                  </a:lnTo>
                  <a:lnTo>
                    <a:pt x="290791" y="31737"/>
                  </a:lnTo>
                  <a:lnTo>
                    <a:pt x="292608" y="228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8650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7717" y="776477"/>
            <a:ext cx="832485" cy="832485"/>
            <a:chOff x="637717" y="776477"/>
            <a:chExt cx="832485" cy="832485"/>
          </a:xfrm>
        </p:grpSpPr>
        <p:sp>
          <p:nvSpPr>
            <p:cNvPr id="5" name="object 5"/>
            <p:cNvSpPr/>
            <p:nvPr/>
          </p:nvSpPr>
          <p:spPr>
            <a:xfrm>
              <a:off x="637717" y="776477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50" y="0"/>
                  </a:moveTo>
                  <a:lnTo>
                    <a:pt x="415937" y="220472"/>
                  </a:lnTo>
                  <a:lnTo>
                    <a:pt x="444924" y="222636"/>
                  </a:lnTo>
                  <a:lnTo>
                    <a:pt x="473116" y="229028"/>
                  </a:lnTo>
                  <a:lnTo>
                    <a:pt x="525284" y="253873"/>
                  </a:lnTo>
                  <a:lnTo>
                    <a:pt x="559553" y="283249"/>
                  </a:lnTo>
                  <a:lnTo>
                    <a:pt x="585435" y="318474"/>
                  </a:lnTo>
                  <a:lnTo>
                    <a:pt x="602617" y="357919"/>
                  </a:lnTo>
                  <a:lnTo>
                    <a:pt x="610780" y="399951"/>
                  </a:lnTo>
                  <a:lnTo>
                    <a:pt x="609609" y="442941"/>
                  </a:lnTo>
                  <a:lnTo>
                    <a:pt x="598789" y="485258"/>
                  </a:lnTo>
                  <a:lnTo>
                    <a:pt x="578002" y="525271"/>
                  </a:lnTo>
                  <a:lnTo>
                    <a:pt x="548650" y="559556"/>
                  </a:lnTo>
                  <a:lnTo>
                    <a:pt x="513443" y="585453"/>
                  </a:lnTo>
                  <a:lnTo>
                    <a:pt x="474010" y="602649"/>
                  </a:lnTo>
                  <a:lnTo>
                    <a:pt x="431980" y="610827"/>
                  </a:lnTo>
                  <a:lnTo>
                    <a:pt x="388983" y="609673"/>
                  </a:lnTo>
                  <a:lnTo>
                    <a:pt x="346647" y="598870"/>
                  </a:lnTo>
                  <a:lnTo>
                    <a:pt x="306603" y="578104"/>
                  </a:lnTo>
                  <a:lnTo>
                    <a:pt x="272334" y="548727"/>
                  </a:lnTo>
                  <a:lnTo>
                    <a:pt x="246449" y="513502"/>
                  </a:lnTo>
                  <a:lnTo>
                    <a:pt x="229266" y="474057"/>
                  </a:lnTo>
                  <a:lnTo>
                    <a:pt x="221102" y="432025"/>
                  </a:lnTo>
                  <a:lnTo>
                    <a:pt x="222272" y="389035"/>
                  </a:lnTo>
                  <a:lnTo>
                    <a:pt x="233094" y="346718"/>
                  </a:lnTo>
                  <a:lnTo>
                    <a:pt x="253885" y="306705"/>
                  </a:lnTo>
                  <a:lnTo>
                    <a:pt x="71145" y="183387"/>
                  </a:lnTo>
                  <a:lnTo>
                    <a:pt x="45936" y="226006"/>
                  </a:lnTo>
                  <a:lnTo>
                    <a:pt x="26065" y="271074"/>
                  </a:lnTo>
                  <a:lnTo>
                    <a:pt x="11685" y="318088"/>
                  </a:lnTo>
                  <a:lnTo>
                    <a:pt x="2946" y="366540"/>
                  </a:lnTo>
                  <a:lnTo>
                    <a:pt x="0" y="415925"/>
                  </a:lnTo>
                  <a:lnTo>
                    <a:pt x="2798" y="464438"/>
                  </a:lnTo>
                  <a:lnTo>
                    <a:pt x="10985" y="511310"/>
                  </a:lnTo>
                  <a:lnTo>
                    <a:pt x="24248" y="556227"/>
                  </a:lnTo>
                  <a:lnTo>
                    <a:pt x="42276" y="598878"/>
                  </a:lnTo>
                  <a:lnTo>
                    <a:pt x="64756" y="638949"/>
                  </a:lnTo>
                  <a:lnTo>
                    <a:pt x="91377" y="676129"/>
                  </a:lnTo>
                  <a:lnTo>
                    <a:pt x="121826" y="710104"/>
                  </a:lnTo>
                  <a:lnTo>
                    <a:pt x="155791" y="740563"/>
                  </a:lnTo>
                  <a:lnTo>
                    <a:pt x="192961" y="767193"/>
                  </a:lnTo>
                  <a:lnTo>
                    <a:pt x="233022" y="789682"/>
                  </a:lnTo>
                  <a:lnTo>
                    <a:pt x="275664" y="807717"/>
                  </a:lnTo>
                  <a:lnTo>
                    <a:pt x="320574" y="820986"/>
                  </a:lnTo>
                  <a:lnTo>
                    <a:pt x="367440" y="829177"/>
                  </a:lnTo>
                  <a:lnTo>
                    <a:pt x="415950" y="831976"/>
                  </a:lnTo>
                  <a:lnTo>
                    <a:pt x="464448" y="829177"/>
                  </a:lnTo>
                  <a:lnTo>
                    <a:pt x="511307" y="820986"/>
                  </a:lnTo>
                  <a:lnTo>
                    <a:pt x="556213" y="807717"/>
                  </a:lnTo>
                  <a:lnTo>
                    <a:pt x="598855" y="789682"/>
                  </a:lnTo>
                  <a:lnTo>
                    <a:pt x="638918" y="767193"/>
                  </a:lnTo>
                  <a:lnTo>
                    <a:pt x="676092" y="740563"/>
                  </a:lnTo>
                  <a:lnTo>
                    <a:pt x="710063" y="710104"/>
                  </a:lnTo>
                  <a:lnTo>
                    <a:pt x="740518" y="676129"/>
                  </a:lnTo>
                  <a:lnTo>
                    <a:pt x="767146" y="638949"/>
                  </a:lnTo>
                  <a:lnTo>
                    <a:pt x="789633" y="598878"/>
                  </a:lnTo>
                  <a:lnTo>
                    <a:pt x="807667" y="556227"/>
                  </a:lnTo>
                  <a:lnTo>
                    <a:pt x="820936" y="511310"/>
                  </a:lnTo>
                  <a:lnTo>
                    <a:pt x="829126" y="464438"/>
                  </a:lnTo>
                  <a:lnTo>
                    <a:pt x="831926" y="415925"/>
                  </a:lnTo>
                  <a:lnTo>
                    <a:pt x="829126" y="367436"/>
                  </a:lnTo>
                  <a:lnTo>
                    <a:pt x="820936" y="320586"/>
                  </a:lnTo>
                  <a:lnTo>
                    <a:pt x="807667" y="275687"/>
                  </a:lnTo>
                  <a:lnTo>
                    <a:pt x="789633" y="233052"/>
                  </a:lnTo>
                  <a:lnTo>
                    <a:pt x="767146" y="192993"/>
                  </a:lnTo>
                  <a:lnTo>
                    <a:pt x="740518" y="155824"/>
                  </a:lnTo>
                  <a:lnTo>
                    <a:pt x="710063" y="121856"/>
                  </a:lnTo>
                  <a:lnTo>
                    <a:pt x="676092" y="91403"/>
                  </a:lnTo>
                  <a:lnTo>
                    <a:pt x="638918" y="64777"/>
                  </a:lnTo>
                  <a:lnTo>
                    <a:pt x="598855" y="42291"/>
                  </a:lnTo>
                  <a:lnTo>
                    <a:pt x="556213" y="24257"/>
                  </a:lnTo>
                  <a:lnTo>
                    <a:pt x="511307" y="10989"/>
                  </a:lnTo>
                  <a:lnTo>
                    <a:pt x="464448" y="2799"/>
                  </a:lnTo>
                  <a:lnTo>
                    <a:pt x="41595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863" y="776477"/>
              <a:ext cx="344805" cy="306705"/>
            </a:xfrm>
            <a:custGeom>
              <a:avLst/>
              <a:gdLst/>
              <a:ahLst/>
              <a:cxnLst/>
              <a:rect l="l" t="t" r="r" b="b"/>
              <a:pathLst>
                <a:path w="344805" h="306705">
                  <a:moveTo>
                    <a:pt x="344804" y="0"/>
                  </a:moveTo>
                  <a:lnTo>
                    <a:pt x="293463" y="3176"/>
                  </a:lnTo>
                  <a:lnTo>
                    <a:pt x="243471" y="12527"/>
                  </a:lnTo>
                  <a:lnTo>
                    <a:pt x="195332" y="27786"/>
                  </a:lnTo>
                  <a:lnTo>
                    <a:pt x="149547" y="48688"/>
                  </a:lnTo>
                  <a:lnTo>
                    <a:pt x="106619" y="74965"/>
                  </a:lnTo>
                  <a:lnTo>
                    <a:pt x="67050" y="106352"/>
                  </a:lnTo>
                  <a:lnTo>
                    <a:pt x="31343" y="142582"/>
                  </a:lnTo>
                  <a:lnTo>
                    <a:pt x="0" y="183387"/>
                  </a:lnTo>
                  <a:lnTo>
                    <a:pt x="182740" y="306705"/>
                  </a:lnTo>
                  <a:lnTo>
                    <a:pt x="214258" y="270460"/>
                  </a:lnTo>
                  <a:lnTo>
                    <a:pt x="253033" y="243347"/>
                  </a:lnTo>
                  <a:lnTo>
                    <a:pt x="297177" y="226355"/>
                  </a:lnTo>
                  <a:lnTo>
                    <a:pt x="344804" y="220472"/>
                  </a:lnTo>
                  <a:lnTo>
                    <a:pt x="34480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6220" y="1402841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84%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099" y="862710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750" y="438378"/>
            <a:ext cx="1986914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13799"/>
              </a:lnSpc>
              <a:spcBef>
                <a:spcPts val="95"/>
              </a:spcBef>
            </a:pP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số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loại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shop </a:t>
            </a:r>
            <a:r>
              <a:rPr sz="800" b="1" spc="-204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Nhà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cửa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-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Đời</a:t>
            </a:r>
            <a:r>
              <a:rPr sz="800" b="1" spc="-4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sống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5147" y="108051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17725" y="1037284"/>
            <a:ext cx="487680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thường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Mall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5147" y="126034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1467" y="475487"/>
            <a:ext cx="1736089" cy="1301750"/>
          </a:xfrm>
          <a:custGeom>
            <a:avLst/>
            <a:gdLst/>
            <a:ahLst/>
            <a:cxnLst/>
            <a:rect l="l" t="t" r="r" b="b"/>
            <a:pathLst>
              <a:path w="1736089" h="1301750">
                <a:moveTo>
                  <a:pt x="1628774" y="0"/>
                </a:moveTo>
                <a:lnTo>
                  <a:pt x="107061" y="0"/>
                </a:lnTo>
                <a:lnTo>
                  <a:pt x="65365" y="8405"/>
                </a:lnTo>
                <a:lnTo>
                  <a:pt x="31337" y="31337"/>
                </a:lnTo>
                <a:lnTo>
                  <a:pt x="8405" y="65365"/>
                </a:lnTo>
                <a:lnTo>
                  <a:pt x="0" y="107061"/>
                </a:lnTo>
                <a:lnTo>
                  <a:pt x="0" y="1194434"/>
                </a:lnTo>
                <a:lnTo>
                  <a:pt x="8405" y="1236130"/>
                </a:lnTo>
                <a:lnTo>
                  <a:pt x="31337" y="1270158"/>
                </a:lnTo>
                <a:lnTo>
                  <a:pt x="65365" y="1293090"/>
                </a:lnTo>
                <a:lnTo>
                  <a:pt x="107061" y="1301495"/>
                </a:lnTo>
                <a:lnTo>
                  <a:pt x="1628774" y="1301495"/>
                </a:lnTo>
                <a:lnTo>
                  <a:pt x="1670470" y="1293090"/>
                </a:lnTo>
                <a:lnTo>
                  <a:pt x="1704498" y="1270158"/>
                </a:lnTo>
                <a:lnTo>
                  <a:pt x="1727430" y="1236130"/>
                </a:lnTo>
                <a:lnTo>
                  <a:pt x="1735835" y="1194434"/>
                </a:lnTo>
                <a:lnTo>
                  <a:pt x="1735835" y="107061"/>
                </a:lnTo>
                <a:lnTo>
                  <a:pt x="1727430" y="65365"/>
                </a:lnTo>
                <a:lnTo>
                  <a:pt x="1704498" y="31337"/>
                </a:lnTo>
                <a:lnTo>
                  <a:pt x="1670470" y="8405"/>
                </a:lnTo>
                <a:lnTo>
                  <a:pt x="162877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5028" y="475487"/>
            <a:ext cx="1781810" cy="1301750"/>
          </a:xfrm>
          <a:custGeom>
            <a:avLst/>
            <a:gdLst/>
            <a:ahLst/>
            <a:cxnLst/>
            <a:rect l="l" t="t" r="r" b="b"/>
            <a:pathLst>
              <a:path w="1781810" h="1301750">
                <a:moveTo>
                  <a:pt x="1674495" y="0"/>
                </a:moveTo>
                <a:lnTo>
                  <a:pt x="107061" y="0"/>
                </a:lnTo>
                <a:lnTo>
                  <a:pt x="65365" y="8405"/>
                </a:lnTo>
                <a:lnTo>
                  <a:pt x="31337" y="31337"/>
                </a:lnTo>
                <a:lnTo>
                  <a:pt x="8405" y="65365"/>
                </a:lnTo>
                <a:lnTo>
                  <a:pt x="0" y="107061"/>
                </a:lnTo>
                <a:lnTo>
                  <a:pt x="0" y="1194434"/>
                </a:lnTo>
                <a:lnTo>
                  <a:pt x="8405" y="1236130"/>
                </a:lnTo>
                <a:lnTo>
                  <a:pt x="31337" y="1270158"/>
                </a:lnTo>
                <a:lnTo>
                  <a:pt x="65365" y="1293090"/>
                </a:lnTo>
                <a:lnTo>
                  <a:pt x="107061" y="1301495"/>
                </a:lnTo>
                <a:lnTo>
                  <a:pt x="1674495" y="1301495"/>
                </a:lnTo>
                <a:lnTo>
                  <a:pt x="1716190" y="1293090"/>
                </a:lnTo>
                <a:lnTo>
                  <a:pt x="1750218" y="1270158"/>
                </a:lnTo>
                <a:lnTo>
                  <a:pt x="1773150" y="1236130"/>
                </a:lnTo>
                <a:lnTo>
                  <a:pt x="1781556" y="1194434"/>
                </a:lnTo>
                <a:lnTo>
                  <a:pt x="1781556" y="107061"/>
                </a:lnTo>
                <a:lnTo>
                  <a:pt x="1773150" y="65365"/>
                </a:lnTo>
                <a:lnTo>
                  <a:pt x="1750218" y="31337"/>
                </a:lnTo>
                <a:lnTo>
                  <a:pt x="1716190" y="8405"/>
                </a:lnTo>
                <a:lnTo>
                  <a:pt x="167449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81680" y="640841"/>
            <a:ext cx="755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20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1000" b="1" spc="35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1000" b="1" spc="-15" dirty="0">
                <a:solidFill>
                  <a:srgbClr val="031258"/>
                </a:solidFill>
                <a:latin typeface="Arial"/>
                <a:cs typeface="Arial"/>
              </a:rPr>
              <a:t>OP</a:t>
            </a:r>
            <a:r>
              <a:rPr sz="10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1000" b="1" spc="35" dirty="0">
                <a:solidFill>
                  <a:srgbClr val="031258"/>
                </a:solidFill>
                <a:latin typeface="Arial"/>
                <a:cs typeface="Arial"/>
              </a:rPr>
              <a:t>M</a:t>
            </a:r>
            <a:r>
              <a:rPr sz="1000" b="1" spc="25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1000" b="1" spc="-50" dirty="0">
                <a:solidFill>
                  <a:srgbClr val="031258"/>
                </a:solidFill>
                <a:latin typeface="Arial"/>
                <a:cs typeface="Arial"/>
              </a:rPr>
              <a:t>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67" y="900429"/>
            <a:ext cx="604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20" dirty="0">
                <a:solidFill>
                  <a:srgbClr val="031258"/>
                </a:solidFill>
                <a:latin typeface="Arial"/>
                <a:cs typeface="Arial"/>
              </a:rPr>
              <a:t>1534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28186" y="1008379"/>
            <a:ext cx="3816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spc="30" dirty="0">
                <a:solidFill>
                  <a:srgbClr val="031258"/>
                </a:solidFill>
                <a:latin typeface="Microsoft Sans Serif"/>
                <a:cs typeface="Microsoft Sans Serif"/>
              </a:rPr>
              <a:t>tỷ</a:t>
            </a:r>
            <a:r>
              <a:rPr sz="800" spc="-5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31258"/>
                </a:solidFill>
                <a:latin typeface="Microsoft Sans Serif"/>
                <a:cs typeface="Microsoft Sans Serif"/>
              </a:rPr>
              <a:t>đ</a:t>
            </a:r>
            <a:r>
              <a:rPr sz="800" spc="30" dirty="0">
                <a:solidFill>
                  <a:srgbClr val="031258"/>
                </a:solidFill>
                <a:latin typeface="Microsoft Sans Serif"/>
                <a:cs typeface="Microsoft Sans Serif"/>
              </a:rPr>
              <a:t>ồ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ng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8002" y="617600"/>
            <a:ext cx="98551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20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1000" b="1" spc="35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1000" b="1" spc="-15" dirty="0">
                <a:solidFill>
                  <a:srgbClr val="031258"/>
                </a:solidFill>
                <a:latin typeface="Arial"/>
                <a:cs typeface="Arial"/>
              </a:rPr>
              <a:t>OP</a:t>
            </a:r>
            <a:r>
              <a:rPr sz="10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1000" b="1" spc="5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1000" b="1" spc="45" dirty="0">
                <a:solidFill>
                  <a:srgbClr val="031258"/>
                </a:solidFill>
                <a:latin typeface="Arial"/>
                <a:cs typeface="Arial"/>
              </a:rPr>
              <a:t>Ư</a:t>
            </a:r>
            <a:r>
              <a:rPr sz="1000" b="1" spc="-35" dirty="0">
                <a:solidFill>
                  <a:srgbClr val="031258"/>
                </a:solidFill>
                <a:latin typeface="Arial"/>
                <a:cs typeface="Arial"/>
              </a:rPr>
              <a:t>Ơ</a:t>
            </a:r>
            <a:r>
              <a:rPr sz="1000" b="1" spc="-10" dirty="0">
                <a:solidFill>
                  <a:srgbClr val="031258"/>
                </a:solidFill>
                <a:latin typeface="Arial"/>
                <a:cs typeface="Arial"/>
              </a:rPr>
              <a:t>̀</a:t>
            </a:r>
            <a:r>
              <a:rPr sz="10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1000" b="1" spc="-60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7400" y="807019"/>
            <a:ext cx="1418590" cy="7200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434"/>
              </a:spcBef>
            </a:pPr>
            <a:r>
              <a:rPr sz="3000" b="1" spc="30" baseline="-5555" dirty="0">
                <a:solidFill>
                  <a:srgbClr val="031258"/>
                </a:solidFill>
                <a:latin typeface="Arial"/>
                <a:cs typeface="Arial"/>
              </a:rPr>
              <a:t>833</a:t>
            </a:r>
            <a:r>
              <a:rPr sz="3000" b="1" spc="44" baseline="-5555" dirty="0">
                <a:solidFill>
                  <a:srgbClr val="031258"/>
                </a:solidFill>
                <a:latin typeface="Arial"/>
                <a:cs typeface="Arial"/>
              </a:rPr>
              <a:t>1</a:t>
            </a:r>
            <a:r>
              <a:rPr sz="3000" b="1" spc="-254" baseline="-555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spc="15" dirty="0">
                <a:solidFill>
                  <a:srgbClr val="031258"/>
                </a:solidFill>
                <a:latin typeface="Microsoft Sans Serif"/>
                <a:cs typeface="Microsoft Sans Serif"/>
              </a:rPr>
              <a:t>t</a:t>
            </a:r>
            <a:r>
              <a:rPr sz="800" spc="40" dirty="0">
                <a:solidFill>
                  <a:srgbClr val="031258"/>
                </a:solidFill>
                <a:latin typeface="Microsoft Sans Serif"/>
                <a:cs typeface="Microsoft Sans Serif"/>
              </a:rPr>
              <a:t>ỷ</a:t>
            </a:r>
            <a:r>
              <a:rPr sz="800" spc="-5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31258"/>
                </a:solidFill>
                <a:latin typeface="Microsoft Sans Serif"/>
                <a:cs typeface="Microsoft Sans Serif"/>
              </a:rPr>
              <a:t>đ</a:t>
            </a:r>
            <a:r>
              <a:rPr sz="800" spc="30" dirty="0">
                <a:solidFill>
                  <a:srgbClr val="031258"/>
                </a:solidFill>
                <a:latin typeface="Microsoft Sans Serif"/>
                <a:cs typeface="Microsoft Sans Serif"/>
              </a:rPr>
              <a:t>ồ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ng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000" b="1" spc="10" dirty="0">
                <a:solidFill>
                  <a:srgbClr val="059B4A"/>
                </a:solidFill>
                <a:latin typeface="Arial"/>
                <a:cs typeface="Arial"/>
              </a:rPr>
              <a:t>+33%</a:t>
            </a:r>
            <a:r>
              <a:rPr sz="2000" b="1" spc="-75" dirty="0">
                <a:solidFill>
                  <a:srgbClr val="059B4A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so</a:t>
            </a:r>
            <a:r>
              <a:rPr sz="800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31258"/>
                </a:solidFill>
                <a:latin typeface="Microsoft Sans Serif"/>
                <a:cs typeface="Microsoft Sans Serif"/>
              </a:rPr>
              <a:t>với</a:t>
            </a:r>
            <a:r>
              <a:rPr sz="800" spc="-15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cùng</a:t>
            </a:r>
            <a:r>
              <a:rPr sz="800" spc="-10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kỳ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7998" y="1256537"/>
            <a:ext cx="1417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0" dirty="0">
                <a:solidFill>
                  <a:srgbClr val="059B4A"/>
                </a:solidFill>
                <a:latin typeface="Arial"/>
                <a:cs typeface="Arial"/>
              </a:rPr>
              <a:t>+55%</a:t>
            </a:r>
            <a:r>
              <a:rPr sz="2000" b="1" spc="-75" dirty="0">
                <a:solidFill>
                  <a:srgbClr val="059B4A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so</a:t>
            </a:r>
            <a:r>
              <a:rPr sz="800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31258"/>
                </a:solidFill>
                <a:latin typeface="Microsoft Sans Serif"/>
                <a:cs typeface="Microsoft Sans Serif"/>
              </a:rPr>
              <a:t>với</a:t>
            </a:r>
            <a:r>
              <a:rPr sz="800" spc="-15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31258"/>
                </a:solidFill>
                <a:latin typeface="Microsoft Sans Serif"/>
                <a:cs typeface="Microsoft Sans Serif"/>
              </a:rPr>
              <a:t>cùng</a:t>
            </a:r>
            <a:r>
              <a:rPr sz="800" spc="-15" dirty="0">
                <a:solidFill>
                  <a:srgbClr val="031258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31258"/>
                </a:solidFill>
                <a:latin typeface="Microsoft Sans Serif"/>
                <a:cs typeface="Microsoft Sans Serif"/>
              </a:rPr>
              <a:t>kỳ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6650" y="167131"/>
            <a:ext cx="11182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IỂ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SH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06348" y="1674621"/>
            <a:ext cx="14776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85" dirty="0">
                <a:solidFill>
                  <a:srgbClr val="001F5F"/>
                </a:solidFill>
                <a:latin typeface="Arial"/>
                <a:cs typeface="Arial"/>
              </a:rPr>
              <a:t>*</a:t>
            </a:r>
            <a:r>
              <a:rPr sz="600" i="1" spc="-30" dirty="0">
                <a:solidFill>
                  <a:srgbClr val="001F5F"/>
                </a:solidFill>
                <a:latin typeface="Arial"/>
                <a:cs typeface="Arial"/>
              </a:rPr>
              <a:t>Th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3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ê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20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600" i="1" spc="35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ên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4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à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0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pe</a:t>
            </a:r>
            <a:r>
              <a:rPr sz="600" i="1" spc="-30" dirty="0">
                <a:solidFill>
                  <a:srgbClr val="001F5F"/>
                </a:solidFill>
                <a:latin typeface="Arial"/>
                <a:cs typeface="Arial"/>
              </a:rPr>
              <a:t>e,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30" dirty="0">
                <a:solidFill>
                  <a:srgbClr val="001F5F"/>
                </a:solidFill>
                <a:latin typeface="Arial"/>
                <a:cs typeface="Arial"/>
              </a:rPr>
              <a:t>La</a:t>
            </a:r>
            <a:r>
              <a:rPr sz="600" i="1" spc="-40" dirty="0">
                <a:solidFill>
                  <a:srgbClr val="001F5F"/>
                </a:solidFill>
                <a:latin typeface="Arial"/>
                <a:cs typeface="Arial"/>
              </a:rPr>
              <a:t>z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,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05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en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.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39889" y="1978202"/>
          <a:ext cx="5748020" cy="18400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880"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cao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nhất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Nơi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Số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ả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hẩ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số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phẩm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đã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7372">
                <a:tc>
                  <a:txBody>
                    <a:bodyPr/>
                    <a:lstStyle/>
                    <a:p>
                      <a:pPr marL="778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Unilever</a:t>
                      </a:r>
                      <a:r>
                        <a:rPr sz="7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1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r>
                        <a:rPr sz="7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Chăm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sóc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Gia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đình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75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64.824.355.354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356.536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852">
                <a:tc>
                  <a:txBody>
                    <a:bodyPr/>
                    <a:lstStyle/>
                    <a:p>
                      <a:pPr marL="778510" marR="342265">
                        <a:lnSpc>
                          <a:spcPct val="114300"/>
                        </a:lnSpc>
                        <a:spcBef>
                          <a:spcPts val="26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Lock&amp;Lock </a:t>
                      </a:r>
                      <a:r>
                        <a:rPr sz="7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Official Store 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(Cửa </a:t>
                      </a:r>
                      <a:r>
                        <a:rPr sz="700" spc="-17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hàng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chính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hãng)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327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35.860.935.298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121.723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7347">
                <a:tc>
                  <a:txBody>
                    <a:bodyPr/>
                    <a:lstStyle/>
                    <a:p>
                      <a:pPr marL="778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YouPin</a:t>
                      </a:r>
                      <a:r>
                        <a:rPr sz="7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Mall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5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35.264.095.699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14.907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191">
                <a:tc>
                  <a:txBody>
                    <a:bodyPr/>
                    <a:lstStyle/>
                    <a:p>
                      <a:pPr marL="778510" marR="156210">
                        <a:lnSpc>
                          <a:spcPct val="114300"/>
                        </a:lnSpc>
                        <a:spcBef>
                          <a:spcPts val="270"/>
                        </a:spcBef>
                      </a:pPr>
                      <a:r>
                        <a:rPr sz="7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Unilever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Chăm </a:t>
                      </a:r>
                      <a:r>
                        <a:rPr sz="7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Sóc 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Gia </a:t>
                      </a:r>
                      <a:r>
                        <a:rPr sz="7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Đình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Nâng </a:t>
                      </a:r>
                      <a:r>
                        <a:rPr sz="700" spc="-17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Tầm 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Cuộc Sống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86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32.735.121.100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135.227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370">
                <a:tc>
                  <a:txBody>
                    <a:bodyPr/>
                    <a:lstStyle/>
                    <a:p>
                      <a:pPr marL="778510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&amp;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ặ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7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X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ả 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ả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82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25.391.428.100 </a:t>
                      </a:r>
                      <a:r>
                        <a:rPr sz="7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133.534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631" y="2651759"/>
            <a:ext cx="312420" cy="3063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2327147"/>
            <a:ext cx="306637" cy="28346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8855" y="2718815"/>
            <a:ext cx="184404" cy="17830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8855" y="3047999"/>
            <a:ext cx="184404" cy="1813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4283" y="2392679"/>
            <a:ext cx="182880" cy="1798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4283" y="3691127"/>
            <a:ext cx="182880" cy="1798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38855" y="3377183"/>
            <a:ext cx="182880" cy="1828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4691" y="2404871"/>
            <a:ext cx="187452" cy="929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4691" y="2691383"/>
            <a:ext cx="187452" cy="944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4691" y="3057143"/>
            <a:ext cx="187452" cy="9296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4691" y="3342131"/>
            <a:ext cx="187452" cy="9448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4691" y="3703319"/>
            <a:ext cx="187452" cy="944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99872" y="2997707"/>
            <a:ext cx="289559" cy="28041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25780" y="3326891"/>
            <a:ext cx="289560" cy="28041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18159" y="3637787"/>
            <a:ext cx="266046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46531" y="576071"/>
          <a:ext cx="5740398" cy="33421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marL="216535" marR="51435" indent="-1098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ứ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hạng 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</a:t>
                      </a:r>
                      <a:r>
                        <a:rPr sz="7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hạng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R="29845" algn="ctr">
                        <a:lnSpc>
                          <a:spcPct val="100000"/>
                        </a:lnSpc>
                      </a:pP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197485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thương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theo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002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ngành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Nhà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cửa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-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Đời </a:t>
                      </a:r>
                      <a:r>
                        <a:rPr sz="7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sống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518795" marR="120650" indent="4826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 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ở</a:t>
                      </a:r>
                      <a:r>
                        <a:rPr sz="7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solidFill>
                      <a:srgbClr val="0312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2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731">
                <a:tc>
                  <a:txBody>
                    <a:bodyPr/>
                    <a:lstStyle/>
                    <a:p>
                      <a:pPr marL="213360">
                        <a:lnSpc>
                          <a:spcPts val="830"/>
                        </a:lnSpc>
                        <a:spcBef>
                          <a:spcPts val="18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10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lock&amp;lock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102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ts val="615"/>
                        </a:lnSpc>
                      </a:pPr>
                      <a:r>
                        <a:rPr sz="700" b="1" spc="-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-6%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2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7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731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257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600" spc="20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hapo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508634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76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+718%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7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732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35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omo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L="17957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64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+29%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448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21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700" b="1" spc="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00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625"/>
                        </a:spcBef>
                      </a:pPr>
                      <a:r>
                        <a:rPr sz="600" spc="15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pehouse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93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650">
                        <a:latin typeface="Times New Roman"/>
                        <a:cs typeface="Times New Roman"/>
                      </a:endParaRPr>
                    </a:p>
                    <a:p>
                      <a:pPr marL="563880" algn="ctr">
                        <a:lnSpc>
                          <a:spcPct val="100000"/>
                        </a:lnSpc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58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+304%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975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943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081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600" spc="20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makita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78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L="86360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50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700" b="1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+243%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1554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700" b="1" spc="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61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600" spc="25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dekton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13970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48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8900" algn="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+731%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8077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0124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600" spc="15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bear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78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47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b="1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+1538%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701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20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hukan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5448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40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+426%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106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40208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ts val="819"/>
                        </a:lnSpc>
                        <a:spcBef>
                          <a:spcPts val="18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15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maxkleen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6210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38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+46%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6857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899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40208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600" spc="20" dirty="0">
                          <a:solidFill>
                            <a:srgbClr val="031258"/>
                          </a:solidFill>
                          <a:latin typeface="Microsoft Sans Serif"/>
                          <a:cs typeface="Microsoft Sans Serif"/>
                        </a:rPr>
                        <a:t>downy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8801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34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5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+88%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3" name="object 3"/>
          <p:cNvSpPr/>
          <p:nvPr/>
        </p:nvSpPr>
        <p:spPr>
          <a:xfrm>
            <a:off x="2132076" y="3777995"/>
            <a:ext cx="1028700" cy="140335"/>
          </a:xfrm>
          <a:custGeom>
            <a:avLst/>
            <a:gdLst/>
            <a:ahLst/>
            <a:cxnLst/>
            <a:rect l="l" t="t" r="r" b="b"/>
            <a:pathLst>
              <a:path w="1028700" h="140335">
                <a:moveTo>
                  <a:pt x="1028700" y="0"/>
                </a:moveTo>
                <a:lnTo>
                  <a:pt x="0" y="0"/>
                </a:lnTo>
                <a:lnTo>
                  <a:pt x="0" y="140208"/>
                </a:lnTo>
                <a:lnTo>
                  <a:pt x="1028700" y="140208"/>
                </a:lnTo>
                <a:lnTo>
                  <a:pt x="1028700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2076" y="3479291"/>
            <a:ext cx="1170940" cy="140335"/>
          </a:xfrm>
          <a:custGeom>
            <a:avLst/>
            <a:gdLst/>
            <a:ahLst/>
            <a:cxnLst/>
            <a:rect l="l" t="t" r="r" b="b"/>
            <a:pathLst>
              <a:path w="1170939" h="140335">
                <a:moveTo>
                  <a:pt x="1170432" y="0"/>
                </a:moveTo>
                <a:lnTo>
                  <a:pt x="0" y="0"/>
                </a:lnTo>
                <a:lnTo>
                  <a:pt x="0" y="140208"/>
                </a:lnTo>
                <a:lnTo>
                  <a:pt x="1170432" y="140208"/>
                </a:lnTo>
                <a:lnTo>
                  <a:pt x="11704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2076" y="3180587"/>
            <a:ext cx="1209040" cy="140335"/>
          </a:xfrm>
          <a:custGeom>
            <a:avLst/>
            <a:gdLst/>
            <a:ahLst/>
            <a:cxnLst/>
            <a:rect l="l" t="t" r="r" b="b"/>
            <a:pathLst>
              <a:path w="1209039" h="140335">
                <a:moveTo>
                  <a:pt x="1208532" y="0"/>
                </a:moveTo>
                <a:lnTo>
                  <a:pt x="0" y="0"/>
                </a:lnTo>
                <a:lnTo>
                  <a:pt x="0" y="140207"/>
                </a:lnTo>
                <a:lnTo>
                  <a:pt x="1208532" y="140207"/>
                </a:lnTo>
                <a:lnTo>
                  <a:pt x="12085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2076" y="2880359"/>
            <a:ext cx="1416050" cy="142240"/>
          </a:xfrm>
          <a:custGeom>
            <a:avLst/>
            <a:gdLst/>
            <a:ahLst/>
            <a:cxnLst/>
            <a:rect l="l" t="t" r="r" b="b"/>
            <a:pathLst>
              <a:path w="1416050" h="142239">
                <a:moveTo>
                  <a:pt x="1415796" y="0"/>
                </a:moveTo>
                <a:lnTo>
                  <a:pt x="0" y="0"/>
                </a:lnTo>
                <a:lnTo>
                  <a:pt x="0" y="141731"/>
                </a:lnTo>
                <a:lnTo>
                  <a:pt x="1415796" y="141731"/>
                </a:lnTo>
                <a:lnTo>
                  <a:pt x="1415796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2076" y="2581655"/>
            <a:ext cx="1475740" cy="142240"/>
          </a:xfrm>
          <a:custGeom>
            <a:avLst/>
            <a:gdLst/>
            <a:ahLst/>
            <a:cxnLst/>
            <a:rect l="l" t="t" r="r" b="b"/>
            <a:pathLst>
              <a:path w="1475739" h="142239">
                <a:moveTo>
                  <a:pt x="1475232" y="0"/>
                </a:moveTo>
                <a:lnTo>
                  <a:pt x="0" y="0"/>
                </a:lnTo>
                <a:lnTo>
                  <a:pt x="0" y="141732"/>
                </a:lnTo>
                <a:lnTo>
                  <a:pt x="1475232" y="141732"/>
                </a:lnTo>
                <a:lnTo>
                  <a:pt x="14752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2076" y="2282951"/>
            <a:ext cx="1529080" cy="142240"/>
          </a:xfrm>
          <a:custGeom>
            <a:avLst/>
            <a:gdLst/>
            <a:ahLst/>
            <a:cxnLst/>
            <a:rect l="l" t="t" r="r" b="b"/>
            <a:pathLst>
              <a:path w="1529079" h="142239">
                <a:moveTo>
                  <a:pt x="1528572" y="0"/>
                </a:moveTo>
                <a:lnTo>
                  <a:pt x="0" y="0"/>
                </a:lnTo>
                <a:lnTo>
                  <a:pt x="0" y="141731"/>
                </a:lnTo>
                <a:lnTo>
                  <a:pt x="1528572" y="141731"/>
                </a:lnTo>
                <a:lnTo>
                  <a:pt x="152857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2076" y="1984247"/>
            <a:ext cx="1767839" cy="142240"/>
          </a:xfrm>
          <a:custGeom>
            <a:avLst/>
            <a:gdLst/>
            <a:ahLst/>
            <a:cxnLst/>
            <a:rect l="l" t="t" r="r" b="b"/>
            <a:pathLst>
              <a:path w="1767839" h="142239">
                <a:moveTo>
                  <a:pt x="1767839" y="0"/>
                </a:moveTo>
                <a:lnTo>
                  <a:pt x="0" y="0"/>
                </a:lnTo>
                <a:lnTo>
                  <a:pt x="0" y="141731"/>
                </a:lnTo>
                <a:lnTo>
                  <a:pt x="1767839" y="141731"/>
                </a:lnTo>
                <a:lnTo>
                  <a:pt x="1767839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2076" y="1685543"/>
            <a:ext cx="1945005" cy="142240"/>
          </a:xfrm>
          <a:custGeom>
            <a:avLst/>
            <a:gdLst/>
            <a:ahLst/>
            <a:cxnLst/>
            <a:rect l="l" t="t" r="r" b="b"/>
            <a:pathLst>
              <a:path w="1945004" h="142239">
                <a:moveTo>
                  <a:pt x="1944624" y="0"/>
                </a:moveTo>
                <a:lnTo>
                  <a:pt x="0" y="0"/>
                </a:lnTo>
                <a:lnTo>
                  <a:pt x="0" y="141732"/>
                </a:lnTo>
                <a:lnTo>
                  <a:pt x="1944624" y="141732"/>
                </a:lnTo>
                <a:lnTo>
                  <a:pt x="1944624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127313" y="1008887"/>
            <a:ext cx="2310765" cy="2988945"/>
            <a:chOff x="2127313" y="1008887"/>
            <a:chExt cx="2310765" cy="2988945"/>
          </a:xfrm>
        </p:grpSpPr>
        <p:sp>
          <p:nvSpPr>
            <p:cNvPr id="12" name="object 12"/>
            <p:cNvSpPr/>
            <p:nvPr/>
          </p:nvSpPr>
          <p:spPr>
            <a:xfrm>
              <a:off x="2132076" y="1386839"/>
              <a:ext cx="2306320" cy="142240"/>
            </a:xfrm>
            <a:custGeom>
              <a:avLst/>
              <a:gdLst/>
              <a:ahLst/>
              <a:cxnLst/>
              <a:rect l="l" t="t" r="r" b="b"/>
              <a:pathLst>
                <a:path w="2306320" h="142240">
                  <a:moveTo>
                    <a:pt x="2305812" y="0"/>
                  </a:moveTo>
                  <a:lnTo>
                    <a:pt x="0" y="0"/>
                  </a:lnTo>
                  <a:lnTo>
                    <a:pt x="0" y="141731"/>
                  </a:lnTo>
                  <a:lnTo>
                    <a:pt x="2305812" y="141731"/>
                  </a:lnTo>
                  <a:lnTo>
                    <a:pt x="2305812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132076" y="1008887"/>
              <a:ext cx="0" cy="2988945"/>
            </a:xfrm>
            <a:custGeom>
              <a:avLst/>
              <a:gdLst/>
              <a:ahLst/>
              <a:cxnLst/>
              <a:rect l="l" t="t" r="r" b="b"/>
              <a:pathLst>
                <a:path h="2988945">
                  <a:moveTo>
                    <a:pt x="0" y="298856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774191" y="1123187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5" y="0"/>
                </a:moveTo>
                <a:lnTo>
                  <a:pt x="0" y="88391"/>
                </a:lnTo>
                <a:lnTo>
                  <a:pt x="96011" y="88391"/>
                </a:lnTo>
                <a:lnTo>
                  <a:pt x="48005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7240" y="140969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240" y="170687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" y="198119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9431" y="2334767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2"/>
                </a:lnTo>
                <a:lnTo>
                  <a:pt x="96012" y="88392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4859" y="2627375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5"/>
                </a:lnTo>
                <a:lnTo>
                  <a:pt x="97536" y="89915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" y="2932175"/>
            <a:ext cx="97790" cy="88900"/>
          </a:xfrm>
          <a:custGeom>
            <a:avLst/>
            <a:gdLst/>
            <a:ahLst/>
            <a:cxnLst/>
            <a:rect l="l" t="t" r="r" b="b"/>
            <a:pathLst>
              <a:path w="97790" h="88900">
                <a:moveTo>
                  <a:pt x="48768" y="0"/>
                </a:moveTo>
                <a:lnTo>
                  <a:pt x="0" y="88391"/>
                </a:lnTo>
                <a:lnTo>
                  <a:pt x="97535" y="88391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" y="3218687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70">
                <a:moveTo>
                  <a:pt x="48768" y="0"/>
                </a:moveTo>
                <a:lnTo>
                  <a:pt x="0" y="89915"/>
                </a:lnTo>
                <a:lnTo>
                  <a:pt x="97535" y="89915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" y="3779519"/>
            <a:ext cx="97790" cy="88900"/>
          </a:xfrm>
          <a:custGeom>
            <a:avLst/>
            <a:gdLst/>
            <a:ahLst/>
            <a:cxnLst/>
            <a:rect l="l" t="t" r="r" b="b"/>
            <a:pathLst>
              <a:path w="97790" h="88900">
                <a:moveTo>
                  <a:pt x="48768" y="0"/>
                </a:moveTo>
                <a:lnTo>
                  <a:pt x="0" y="88392"/>
                </a:lnTo>
                <a:lnTo>
                  <a:pt x="97535" y="88392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" y="3514344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70">
                <a:moveTo>
                  <a:pt x="97535" y="0"/>
                </a:moveTo>
                <a:lnTo>
                  <a:pt x="0" y="0"/>
                </a:lnTo>
                <a:lnTo>
                  <a:pt x="48768" y="89916"/>
                </a:lnTo>
                <a:lnTo>
                  <a:pt x="975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696" y="166481"/>
            <a:ext cx="618744" cy="12460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094857" y="4081678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27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344" y="177164"/>
            <a:ext cx="1317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40" dirty="0">
                <a:solidFill>
                  <a:srgbClr val="031258"/>
                </a:solidFill>
                <a:latin typeface="Arial"/>
                <a:cs typeface="Arial"/>
              </a:rPr>
              <a:t>Ư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Ơ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IỆ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408" y="166481"/>
            <a:ext cx="618743" cy="1246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10433" y="1352168"/>
            <a:ext cx="226377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10" dirty="0">
                <a:solidFill>
                  <a:srgbClr val="1B1A46"/>
                </a:solidFill>
              </a:rPr>
              <a:t>NỘI</a:t>
            </a:r>
            <a:r>
              <a:rPr sz="2000" spc="-80" dirty="0">
                <a:solidFill>
                  <a:srgbClr val="1B1A46"/>
                </a:solidFill>
              </a:rPr>
              <a:t> </a:t>
            </a:r>
            <a:r>
              <a:rPr sz="2000" spc="40" dirty="0">
                <a:solidFill>
                  <a:srgbClr val="1B1A46"/>
                </a:solidFill>
              </a:rPr>
              <a:t>DUNG</a:t>
            </a:r>
            <a:r>
              <a:rPr sz="2000" spc="-90" dirty="0">
                <a:solidFill>
                  <a:srgbClr val="1B1A46"/>
                </a:solidFill>
              </a:rPr>
              <a:t> </a:t>
            </a:r>
            <a:r>
              <a:rPr sz="2000" spc="55" dirty="0">
                <a:solidFill>
                  <a:srgbClr val="1B1A46"/>
                </a:solidFill>
              </a:rPr>
              <a:t>CHÍNH</a:t>
            </a:r>
            <a:endParaRPr sz="20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360676" cy="43190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73521" y="4081068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03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76805" indent="-116205">
              <a:lnSpc>
                <a:spcPct val="100000"/>
              </a:lnSpc>
              <a:spcBef>
                <a:spcPts val="95"/>
              </a:spcBef>
              <a:buFont typeface="Arial"/>
              <a:buAutoNum type="romanUcPeriod"/>
              <a:tabLst>
                <a:tab pos="2378075" algn="l"/>
              </a:tabLst>
            </a:pPr>
            <a:r>
              <a:rPr spc="-30" dirty="0"/>
              <a:t>TỔNG</a:t>
            </a:r>
            <a:r>
              <a:rPr spc="-15" dirty="0"/>
              <a:t> </a:t>
            </a:r>
            <a:r>
              <a:rPr spc="-5" dirty="0"/>
              <a:t>QUAN</a:t>
            </a:r>
            <a:r>
              <a:rPr spc="5" dirty="0"/>
              <a:t> </a:t>
            </a:r>
            <a:r>
              <a:rPr spc="-35" dirty="0"/>
              <a:t>SÀN</a:t>
            </a:r>
            <a:r>
              <a:rPr spc="5" dirty="0"/>
              <a:t> </a:t>
            </a:r>
            <a:r>
              <a:rPr spc="-20" dirty="0"/>
              <a:t>TMĐT</a:t>
            </a:r>
            <a:r>
              <a:rPr spc="-5" dirty="0"/>
              <a:t> </a:t>
            </a:r>
            <a:r>
              <a:rPr spc="-70" dirty="0"/>
              <a:t>VIỆT</a:t>
            </a:r>
            <a:r>
              <a:rPr spc="10" dirty="0"/>
              <a:t> NAM</a:t>
            </a:r>
            <a:r>
              <a:rPr spc="20" dirty="0"/>
              <a:t> </a:t>
            </a:r>
            <a:r>
              <a:rPr spc="5" dirty="0"/>
              <a:t>NỬA</a:t>
            </a:r>
            <a:r>
              <a:rPr spc="10" dirty="0"/>
              <a:t> </a:t>
            </a:r>
            <a:r>
              <a:rPr spc="-20" dirty="0"/>
              <a:t>ĐẦU</a:t>
            </a:r>
            <a:r>
              <a:rPr spc="15" dirty="0"/>
              <a:t> </a:t>
            </a:r>
            <a:r>
              <a:rPr spc="5" dirty="0"/>
              <a:t>2023 </a:t>
            </a:r>
            <a:r>
              <a:rPr spc="240" dirty="0"/>
              <a:t> </a:t>
            </a:r>
            <a:r>
              <a:rPr spc="10" dirty="0"/>
              <a:t>4</a:t>
            </a:r>
          </a:p>
          <a:p>
            <a:pPr marL="2418080" indent="-157480">
              <a:lnSpc>
                <a:spcPct val="100000"/>
              </a:lnSpc>
              <a:spcBef>
                <a:spcPts val="805"/>
              </a:spcBef>
              <a:buFont typeface="Arial"/>
              <a:buAutoNum type="romanUcPeriod"/>
              <a:tabLst>
                <a:tab pos="2419350" algn="l"/>
                <a:tab pos="5426710" algn="l"/>
              </a:tabLst>
            </a:pPr>
            <a:r>
              <a:rPr spc="-35" dirty="0"/>
              <a:t>PH</a:t>
            </a:r>
            <a:r>
              <a:rPr spc="-45" dirty="0"/>
              <a:t>Â</a:t>
            </a:r>
            <a:r>
              <a:rPr spc="25" dirty="0"/>
              <a:t>N</a:t>
            </a:r>
            <a:r>
              <a:rPr spc="15" dirty="0"/>
              <a:t> </a:t>
            </a:r>
            <a:r>
              <a:rPr spc="-65" dirty="0"/>
              <a:t>T</a:t>
            </a:r>
            <a:r>
              <a:rPr spc="-35" dirty="0"/>
              <a:t>Í</a:t>
            </a:r>
            <a:r>
              <a:rPr spc="-80" dirty="0"/>
              <a:t>C</a:t>
            </a:r>
            <a:r>
              <a:rPr spc="10" dirty="0"/>
              <a:t>H</a:t>
            </a:r>
            <a:r>
              <a:rPr spc="-5" dirty="0"/>
              <a:t> </a:t>
            </a:r>
            <a:r>
              <a:rPr spc="-65" dirty="0"/>
              <a:t>T</a:t>
            </a:r>
            <a:r>
              <a:rPr dirty="0"/>
              <a:t>HỊ</a:t>
            </a:r>
            <a:r>
              <a:rPr spc="-10" dirty="0"/>
              <a:t> </a:t>
            </a:r>
            <a:r>
              <a:rPr spc="-65" dirty="0"/>
              <a:t>T</a:t>
            </a:r>
            <a:r>
              <a:rPr spc="-110" dirty="0"/>
              <a:t>R</a:t>
            </a:r>
            <a:r>
              <a:rPr spc="40" dirty="0"/>
              <a:t>Ư</a:t>
            </a:r>
            <a:r>
              <a:rPr spc="10" dirty="0"/>
              <a:t>Ờ</a:t>
            </a:r>
            <a:r>
              <a:rPr spc="5" dirty="0"/>
              <a:t>N</a:t>
            </a:r>
            <a:r>
              <a:rPr spc="-55" dirty="0"/>
              <a:t>G</a:t>
            </a:r>
            <a:r>
              <a:rPr spc="5" dirty="0"/>
              <a:t> </a:t>
            </a:r>
            <a:r>
              <a:rPr spc="-65" dirty="0"/>
              <a:t>T</a:t>
            </a:r>
            <a:r>
              <a:rPr spc="60" dirty="0"/>
              <a:t>M</a:t>
            </a:r>
            <a:r>
              <a:rPr spc="-5" dirty="0"/>
              <a:t>Đ</a:t>
            </a:r>
            <a:r>
              <a:rPr spc="-65" dirty="0"/>
              <a:t>T</a:t>
            </a:r>
            <a:r>
              <a:rPr spc="-5" dirty="0"/>
              <a:t> </a:t>
            </a:r>
            <a:r>
              <a:rPr spc="15" dirty="0"/>
              <a:t>N</a:t>
            </a:r>
            <a:r>
              <a:rPr dirty="0"/>
              <a:t>ỬA</a:t>
            </a:r>
            <a:r>
              <a:rPr spc="10" dirty="0"/>
              <a:t> </a:t>
            </a:r>
            <a:r>
              <a:rPr spc="-5" dirty="0"/>
              <a:t>Đ</a:t>
            </a:r>
            <a:r>
              <a:rPr spc="-50" dirty="0"/>
              <a:t>Ầ</a:t>
            </a:r>
            <a:r>
              <a:rPr dirty="0"/>
              <a:t>U</a:t>
            </a:r>
            <a:r>
              <a:rPr spc="20" dirty="0"/>
              <a:t> </a:t>
            </a:r>
            <a:r>
              <a:rPr dirty="0"/>
              <a:t>202</a:t>
            </a:r>
            <a:r>
              <a:rPr spc="10" dirty="0"/>
              <a:t>3</a:t>
            </a:r>
            <a:r>
              <a:rPr dirty="0"/>
              <a:t>	</a:t>
            </a:r>
            <a:r>
              <a:rPr spc="10" dirty="0"/>
              <a:t>9</a:t>
            </a:r>
          </a:p>
          <a:p>
            <a:pPr marL="2459355" indent="-198120">
              <a:lnSpc>
                <a:spcPct val="100000"/>
              </a:lnSpc>
              <a:spcBef>
                <a:spcPts val="790"/>
              </a:spcBef>
              <a:buFont typeface="Arial"/>
              <a:buAutoNum type="romanUcPeriod"/>
              <a:tabLst>
                <a:tab pos="2459990" algn="l"/>
                <a:tab pos="5360035" algn="l"/>
              </a:tabLst>
            </a:pPr>
            <a:r>
              <a:rPr spc="-35" dirty="0"/>
              <a:t>PH</a:t>
            </a:r>
            <a:r>
              <a:rPr spc="-45" dirty="0"/>
              <a:t>Â</a:t>
            </a:r>
            <a:r>
              <a:rPr spc="25" dirty="0"/>
              <a:t>N</a:t>
            </a:r>
            <a:r>
              <a:rPr spc="15" dirty="0"/>
              <a:t> </a:t>
            </a:r>
            <a:r>
              <a:rPr spc="-65" dirty="0"/>
              <a:t>T</a:t>
            </a:r>
            <a:r>
              <a:rPr spc="-35" dirty="0"/>
              <a:t>Í</a:t>
            </a:r>
            <a:r>
              <a:rPr spc="-80" dirty="0"/>
              <a:t>C</a:t>
            </a:r>
            <a:r>
              <a:rPr spc="10" dirty="0"/>
              <a:t>H</a:t>
            </a:r>
            <a:r>
              <a:rPr spc="-10" dirty="0"/>
              <a:t> </a:t>
            </a:r>
            <a:r>
              <a:rPr spc="15" dirty="0"/>
              <a:t>N</a:t>
            </a:r>
            <a:r>
              <a:rPr spc="-60" dirty="0"/>
              <a:t>G</a:t>
            </a:r>
            <a:r>
              <a:rPr spc="-40" dirty="0"/>
              <a:t>A</a:t>
            </a:r>
            <a:r>
              <a:rPr spc="-10" dirty="0"/>
              <a:t>̀</a:t>
            </a:r>
            <a:r>
              <a:rPr spc="15" dirty="0"/>
              <a:t>N</a:t>
            </a:r>
            <a:r>
              <a:rPr spc="10" dirty="0"/>
              <a:t>H</a:t>
            </a:r>
            <a:r>
              <a:rPr spc="30" dirty="0"/>
              <a:t> </a:t>
            </a:r>
            <a:r>
              <a:rPr spc="-20" dirty="0"/>
              <a:t>HA</a:t>
            </a:r>
            <a:r>
              <a:rPr spc="-10" dirty="0"/>
              <a:t>̀</a:t>
            </a:r>
            <a:r>
              <a:rPr spc="15" dirty="0"/>
              <a:t>N</a:t>
            </a:r>
            <a:r>
              <a:rPr spc="-55" dirty="0"/>
              <a:t>G</a:t>
            </a:r>
            <a:r>
              <a:rPr spc="25" dirty="0"/>
              <a:t> </a:t>
            </a:r>
            <a:r>
              <a:rPr spc="-65" dirty="0"/>
              <a:t>TIỀ</a:t>
            </a:r>
            <a:r>
              <a:rPr spc="60" dirty="0"/>
              <a:t>M</a:t>
            </a:r>
            <a:r>
              <a:rPr spc="-15" dirty="0"/>
              <a:t> </a:t>
            </a:r>
            <a:r>
              <a:rPr spc="15" dirty="0"/>
              <a:t>N</a:t>
            </a:r>
            <a:r>
              <a:rPr spc="-50" dirty="0"/>
              <a:t>Ă</a:t>
            </a:r>
            <a:r>
              <a:rPr spc="15" dirty="0"/>
              <a:t>N</a:t>
            </a:r>
            <a:r>
              <a:rPr spc="-55" dirty="0"/>
              <a:t>G</a:t>
            </a:r>
            <a:r>
              <a:rPr dirty="0"/>
              <a:t>	20</a:t>
            </a:r>
          </a:p>
          <a:p>
            <a:pPr marL="2459355" indent="-198120">
              <a:lnSpc>
                <a:spcPct val="100000"/>
              </a:lnSpc>
              <a:spcBef>
                <a:spcPts val="805"/>
              </a:spcBef>
              <a:buFont typeface="Arial"/>
              <a:buAutoNum type="romanUcPeriod"/>
              <a:tabLst>
                <a:tab pos="2459990" algn="l"/>
                <a:tab pos="5360035" algn="l"/>
              </a:tabLst>
            </a:pPr>
            <a:r>
              <a:rPr spc="-5" dirty="0"/>
              <a:t>D</a:t>
            </a:r>
            <a:r>
              <a:rPr spc="45" dirty="0"/>
              <a:t>Ự</a:t>
            </a:r>
            <a:r>
              <a:rPr spc="5" dirty="0"/>
              <a:t> </a:t>
            </a:r>
            <a:r>
              <a:rPr spc="-25" dirty="0"/>
              <a:t>B</a:t>
            </a:r>
            <a:r>
              <a:rPr spc="-50" dirty="0"/>
              <a:t>Á</a:t>
            </a:r>
            <a:r>
              <a:rPr spc="-5" dirty="0"/>
              <a:t>O</a:t>
            </a:r>
            <a:r>
              <a:rPr spc="10" dirty="0"/>
              <a:t> </a:t>
            </a:r>
            <a:r>
              <a:rPr spc="-65" dirty="0"/>
              <a:t>T</a:t>
            </a:r>
            <a:r>
              <a:rPr dirty="0"/>
              <a:t>HỊ</a:t>
            </a:r>
            <a:r>
              <a:rPr spc="-10" dirty="0"/>
              <a:t> </a:t>
            </a:r>
            <a:r>
              <a:rPr spc="-65" dirty="0"/>
              <a:t>T</a:t>
            </a:r>
            <a:r>
              <a:rPr spc="-40" dirty="0"/>
              <a:t>RƯ</a:t>
            </a:r>
            <a:r>
              <a:rPr spc="10" dirty="0"/>
              <a:t>Ờ</a:t>
            </a:r>
            <a:r>
              <a:rPr spc="5" dirty="0"/>
              <a:t>N</a:t>
            </a:r>
            <a:r>
              <a:rPr spc="-55" dirty="0"/>
              <a:t>G</a:t>
            </a:r>
            <a:r>
              <a:rPr spc="5" dirty="0"/>
              <a:t> </a:t>
            </a:r>
            <a:r>
              <a:rPr spc="-65" dirty="0"/>
              <a:t>T</a:t>
            </a:r>
            <a:r>
              <a:rPr spc="60" dirty="0"/>
              <a:t>M</a:t>
            </a:r>
            <a:r>
              <a:rPr spc="-5" dirty="0"/>
              <a:t>Đ</a:t>
            </a:r>
            <a:r>
              <a:rPr spc="-65" dirty="0"/>
              <a:t>T</a:t>
            </a:r>
            <a:r>
              <a:rPr spc="-5" dirty="0"/>
              <a:t> Q</a:t>
            </a:r>
            <a:r>
              <a:rPr spc="5" dirty="0"/>
              <a:t>U</a:t>
            </a:r>
            <a:r>
              <a:rPr spc="-114" dirty="0"/>
              <a:t>Ý</a:t>
            </a:r>
            <a:r>
              <a:rPr spc="-20" dirty="0"/>
              <a:t> </a:t>
            </a:r>
            <a:r>
              <a:rPr spc="-5" dirty="0"/>
              <a:t>I</a:t>
            </a:r>
            <a:r>
              <a:rPr spc="10" dirty="0"/>
              <a:t>I</a:t>
            </a:r>
            <a:r>
              <a:rPr spc="-5" dirty="0"/>
              <a:t>I</a:t>
            </a:r>
            <a:r>
              <a:rPr spc="75" dirty="0"/>
              <a:t>/</a:t>
            </a:r>
            <a:r>
              <a:rPr spc="5" dirty="0"/>
              <a:t>202</a:t>
            </a:r>
            <a:r>
              <a:rPr spc="10" dirty="0"/>
              <a:t>3</a:t>
            </a:r>
            <a:r>
              <a:rPr dirty="0"/>
              <a:t>	43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55" y="3331463"/>
            <a:ext cx="902335" cy="142240"/>
          </a:xfrm>
          <a:custGeom>
            <a:avLst/>
            <a:gdLst/>
            <a:ahLst/>
            <a:cxnLst/>
            <a:rect l="l" t="t" r="r" b="b"/>
            <a:pathLst>
              <a:path w="902335" h="142239">
                <a:moveTo>
                  <a:pt x="902207" y="0"/>
                </a:moveTo>
                <a:lnTo>
                  <a:pt x="0" y="0"/>
                </a:lnTo>
                <a:lnTo>
                  <a:pt x="0" y="141731"/>
                </a:lnTo>
                <a:lnTo>
                  <a:pt x="902207" y="141731"/>
                </a:lnTo>
                <a:lnTo>
                  <a:pt x="902207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055" y="3047999"/>
            <a:ext cx="1289685" cy="143510"/>
          </a:xfrm>
          <a:custGeom>
            <a:avLst/>
            <a:gdLst/>
            <a:ahLst/>
            <a:cxnLst/>
            <a:rect l="l" t="t" r="r" b="b"/>
            <a:pathLst>
              <a:path w="1289685" h="143510">
                <a:moveTo>
                  <a:pt x="1289304" y="0"/>
                </a:moveTo>
                <a:lnTo>
                  <a:pt x="0" y="0"/>
                </a:lnTo>
                <a:lnTo>
                  <a:pt x="0" y="143255"/>
                </a:lnTo>
                <a:lnTo>
                  <a:pt x="1289304" y="143255"/>
                </a:lnTo>
                <a:lnTo>
                  <a:pt x="1289304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055" y="2766059"/>
            <a:ext cx="1125220" cy="142240"/>
          </a:xfrm>
          <a:custGeom>
            <a:avLst/>
            <a:gdLst/>
            <a:ahLst/>
            <a:cxnLst/>
            <a:rect l="l" t="t" r="r" b="b"/>
            <a:pathLst>
              <a:path w="1125220" h="142239">
                <a:moveTo>
                  <a:pt x="1124712" y="0"/>
                </a:moveTo>
                <a:lnTo>
                  <a:pt x="0" y="0"/>
                </a:lnTo>
                <a:lnTo>
                  <a:pt x="0" y="141731"/>
                </a:lnTo>
                <a:lnTo>
                  <a:pt x="1124712" y="141731"/>
                </a:lnTo>
                <a:lnTo>
                  <a:pt x="1124712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9055" y="2482595"/>
            <a:ext cx="693420" cy="143510"/>
          </a:xfrm>
          <a:custGeom>
            <a:avLst/>
            <a:gdLst/>
            <a:ahLst/>
            <a:cxnLst/>
            <a:rect l="l" t="t" r="r" b="b"/>
            <a:pathLst>
              <a:path w="693419" h="143510">
                <a:moveTo>
                  <a:pt x="693419" y="0"/>
                </a:moveTo>
                <a:lnTo>
                  <a:pt x="0" y="0"/>
                </a:lnTo>
                <a:lnTo>
                  <a:pt x="0" y="143256"/>
                </a:lnTo>
                <a:lnTo>
                  <a:pt x="693419" y="143256"/>
                </a:lnTo>
                <a:lnTo>
                  <a:pt x="6934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9055" y="2199131"/>
            <a:ext cx="756285" cy="143510"/>
          </a:xfrm>
          <a:custGeom>
            <a:avLst/>
            <a:gdLst/>
            <a:ahLst/>
            <a:cxnLst/>
            <a:rect l="l" t="t" r="r" b="b"/>
            <a:pathLst>
              <a:path w="756285" h="143510">
                <a:moveTo>
                  <a:pt x="755904" y="0"/>
                </a:moveTo>
                <a:lnTo>
                  <a:pt x="0" y="0"/>
                </a:lnTo>
                <a:lnTo>
                  <a:pt x="0" y="143256"/>
                </a:lnTo>
                <a:lnTo>
                  <a:pt x="755904" y="143256"/>
                </a:lnTo>
                <a:lnTo>
                  <a:pt x="755904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055" y="1917191"/>
            <a:ext cx="379730" cy="143510"/>
          </a:xfrm>
          <a:custGeom>
            <a:avLst/>
            <a:gdLst/>
            <a:ahLst/>
            <a:cxnLst/>
            <a:rect l="l" t="t" r="r" b="b"/>
            <a:pathLst>
              <a:path w="379730" h="143510">
                <a:moveTo>
                  <a:pt x="379475" y="0"/>
                </a:moveTo>
                <a:lnTo>
                  <a:pt x="0" y="0"/>
                </a:lnTo>
                <a:lnTo>
                  <a:pt x="0" y="143256"/>
                </a:lnTo>
                <a:lnTo>
                  <a:pt x="379475" y="143256"/>
                </a:lnTo>
                <a:lnTo>
                  <a:pt x="379475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055" y="1633727"/>
            <a:ext cx="283845" cy="143510"/>
          </a:xfrm>
          <a:custGeom>
            <a:avLst/>
            <a:gdLst/>
            <a:ahLst/>
            <a:cxnLst/>
            <a:rect l="l" t="t" r="r" b="b"/>
            <a:pathLst>
              <a:path w="283844" h="143510">
                <a:moveTo>
                  <a:pt x="283463" y="0"/>
                </a:moveTo>
                <a:lnTo>
                  <a:pt x="0" y="0"/>
                </a:lnTo>
                <a:lnTo>
                  <a:pt x="0" y="143256"/>
                </a:lnTo>
                <a:lnTo>
                  <a:pt x="283463" y="143256"/>
                </a:lnTo>
                <a:lnTo>
                  <a:pt x="28346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055" y="1351787"/>
            <a:ext cx="180340" cy="143510"/>
          </a:xfrm>
          <a:custGeom>
            <a:avLst/>
            <a:gdLst/>
            <a:ahLst/>
            <a:cxnLst/>
            <a:rect l="l" t="t" r="r" b="b"/>
            <a:pathLst>
              <a:path w="180340" h="143509">
                <a:moveTo>
                  <a:pt x="179831" y="0"/>
                </a:moveTo>
                <a:lnTo>
                  <a:pt x="0" y="0"/>
                </a:lnTo>
                <a:lnTo>
                  <a:pt x="0" y="143255"/>
                </a:lnTo>
                <a:lnTo>
                  <a:pt x="179831" y="143255"/>
                </a:lnTo>
                <a:lnTo>
                  <a:pt x="179831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55" y="1068323"/>
            <a:ext cx="29209" cy="143510"/>
          </a:xfrm>
          <a:custGeom>
            <a:avLst/>
            <a:gdLst/>
            <a:ahLst/>
            <a:cxnLst/>
            <a:rect l="l" t="t" r="r" b="b"/>
            <a:pathLst>
              <a:path w="29209" h="143509">
                <a:moveTo>
                  <a:pt x="28956" y="0"/>
                </a:moveTo>
                <a:lnTo>
                  <a:pt x="0" y="0"/>
                </a:lnTo>
                <a:lnTo>
                  <a:pt x="0" y="143256"/>
                </a:lnTo>
                <a:lnTo>
                  <a:pt x="28956" y="143256"/>
                </a:lnTo>
                <a:lnTo>
                  <a:pt x="28956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1264" y="3331463"/>
            <a:ext cx="1254760" cy="142240"/>
          </a:xfrm>
          <a:custGeom>
            <a:avLst/>
            <a:gdLst/>
            <a:ahLst/>
            <a:cxnLst/>
            <a:rect l="l" t="t" r="r" b="b"/>
            <a:pathLst>
              <a:path w="1254760" h="142239">
                <a:moveTo>
                  <a:pt x="1254252" y="0"/>
                </a:moveTo>
                <a:lnTo>
                  <a:pt x="0" y="0"/>
                </a:lnTo>
                <a:lnTo>
                  <a:pt x="0" y="141731"/>
                </a:lnTo>
                <a:lnTo>
                  <a:pt x="1254252" y="141731"/>
                </a:lnTo>
                <a:lnTo>
                  <a:pt x="125425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8360" y="3047999"/>
            <a:ext cx="520065" cy="143510"/>
          </a:xfrm>
          <a:custGeom>
            <a:avLst/>
            <a:gdLst/>
            <a:ahLst/>
            <a:cxnLst/>
            <a:rect l="l" t="t" r="r" b="b"/>
            <a:pathLst>
              <a:path w="520064" h="143510">
                <a:moveTo>
                  <a:pt x="519683" y="0"/>
                </a:moveTo>
                <a:lnTo>
                  <a:pt x="0" y="0"/>
                </a:lnTo>
                <a:lnTo>
                  <a:pt x="0" y="143255"/>
                </a:lnTo>
                <a:lnTo>
                  <a:pt x="519683" y="143255"/>
                </a:lnTo>
                <a:lnTo>
                  <a:pt x="51968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3767" y="2766059"/>
            <a:ext cx="439420" cy="142240"/>
          </a:xfrm>
          <a:custGeom>
            <a:avLst/>
            <a:gdLst/>
            <a:ahLst/>
            <a:cxnLst/>
            <a:rect l="l" t="t" r="r" b="b"/>
            <a:pathLst>
              <a:path w="439419" h="142239">
                <a:moveTo>
                  <a:pt x="438912" y="0"/>
                </a:moveTo>
                <a:lnTo>
                  <a:pt x="0" y="0"/>
                </a:lnTo>
                <a:lnTo>
                  <a:pt x="0" y="141731"/>
                </a:lnTo>
                <a:lnTo>
                  <a:pt x="438912" y="141731"/>
                </a:lnTo>
                <a:lnTo>
                  <a:pt x="43891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2475" y="2482595"/>
            <a:ext cx="245745" cy="143510"/>
          </a:xfrm>
          <a:custGeom>
            <a:avLst/>
            <a:gdLst/>
            <a:ahLst/>
            <a:cxnLst/>
            <a:rect l="l" t="t" r="r" b="b"/>
            <a:pathLst>
              <a:path w="245744" h="143510">
                <a:moveTo>
                  <a:pt x="245363" y="0"/>
                </a:moveTo>
                <a:lnTo>
                  <a:pt x="0" y="0"/>
                </a:lnTo>
                <a:lnTo>
                  <a:pt x="0" y="143256"/>
                </a:lnTo>
                <a:lnTo>
                  <a:pt x="245363" y="143256"/>
                </a:lnTo>
                <a:lnTo>
                  <a:pt x="24536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4960" y="2199131"/>
            <a:ext cx="201295" cy="143510"/>
          </a:xfrm>
          <a:custGeom>
            <a:avLst/>
            <a:gdLst/>
            <a:ahLst/>
            <a:cxnLst/>
            <a:rect l="l" t="t" r="r" b="b"/>
            <a:pathLst>
              <a:path w="201294" h="143510">
                <a:moveTo>
                  <a:pt x="201167" y="0"/>
                </a:moveTo>
                <a:lnTo>
                  <a:pt x="0" y="0"/>
                </a:lnTo>
                <a:lnTo>
                  <a:pt x="0" y="143256"/>
                </a:lnTo>
                <a:lnTo>
                  <a:pt x="201167" y="143256"/>
                </a:lnTo>
                <a:lnTo>
                  <a:pt x="201167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8532" y="1917191"/>
            <a:ext cx="74930" cy="143510"/>
          </a:xfrm>
          <a:custGeom>
            <a:avLst/>
            <a:gdLst/>
            <a:ahLst/>
            <a:cxnLst/>
            <a:rect l="l" t="t" r="r" b="b"/>
            <a:pathLst>
              <a:path w="74930" h="143510">
                <a:moveTo>
                  <a:pt x="74676" y="0"/>
                </a:moveTo>
                <a:lnTo>
                  <a:pt x="0" y="0"/>
                </a:lnTo>
                <a:lnTo>
                  <a:pt x="0" y="143256"/>
                </a:lnTo>
                <a:lnTo>
                  <a:pt x="74676" y="143256"/>
                </a:lnTo>
                <a:lnTo>
                  <a:pt x="74676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519" y="1633727"/>
            <a:ext cx="40005" cy="143510"/>
          </a:xfrm>
          <a:custGeom>
            <a:avLst/>
            <a:gdLst/>
            <a:ahLst/>
            <a:cxnLst/>
            <a:rect l="l" t="t" r="r" b="b"/>
            <a:pathLst>
              <a:path w="40005" h="143510">
                <a:moveTo>
                  <a:pt x="39624" y="0"/>
                </a:moveTo>
                <a:lnTo>
                  <a:pt x="0" y="0"/>
                </a:lnTo>
                <a:lnTo>
                  <a:pt x="0" y="143256"/>
                </a:lnTo>
                <a:lnTo>
                  <a:pt x="39624" y="143256"/>
                </a:lnTo>
                <a:lnTo>
                  <a:pt x="3962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8888" y="1351787"/>
            <a:ext cx="22860" cy="143510"/>
          </a:xfrm>
          <a:custGeom>
            <a:avLst/>
            <a:gdLst/>
            <a:ahLst/>
            <a:cxnLst/>
            <a:rect l="l" t="t" r="r" b="b"/>
            <a:pathLst>
              <a:path w="22859" h="143509">
                <a:moveTo>
                  <a:pt x="22859" y="0"/>
                </a:moveTo>
                <a:lnTo>
                  <a:pt x="0" y="0"/>
                </a:lnTo>
                <a:lnTo>
                  <a:pt x="0" y="143255"/>
                </a:lnTo>
                <a:lnTo>
                  <a:pt x="22859" y="143255"/>
                </a:lnTo>
                <a:lnTo>
                  <a:pt x="2285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8011" y="1068323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85516" y="3331463"/>
            <a:ext cx="7620" cy="142240"/>
          </a:xfrm>
          <a:custGeom>
            <a:avLst/>
            <a:gdLst/>
            <a:ahLst/>
            <a:cxnLst/>
            <a:rect l="l" t="t" r="r" b="b"/>
            <a:pathLst>
              <a:path w="7619" h="142239">
                <a:moveTo>
                  <a:pt x="7619" y="0"/>
                </a:moveTo>
                <a:lnTo>
                  <a:pt x="0" y="0"/>
                </a:lnTo>
                <a:lnTo>
                  <a:pt x="0" y="141731"/>
                </a:lnTo>
                <a:lnTo>
                  <a:pt x="7619" y="141731"/>
                </a:lnTo>
                <a:lnTo>
                  <a:pt x="76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8044" y="3047999"/>
            <a:ext cx="35560" cy="143510"/>
          </a:xfrm>
          <a:custGeom>
            <a:avLst/>
            <a:gdLst/>
            <a:ahLst/>
            <a:cxnLst/>
            <a:rect l="l" t="t" r="r" b="b"/>
            <a:pathLst>
              <a:path w="35560" h="143510">
                <a:moveTo>
                  <a:pt x="35051" y="0"/>
                </a:moveTo>
                <a:lnTo>
                  <a:pt x="0" y="0"/>
                </a:lnTo>
                <a:lnTo>
                  <a:pt x="0" y="143255"/>
                </a:lnTo>
                <a:lnTo>
                  <a:pt x="35051" y="143255"/>
                </a:lnTo>
                <a:lnTo>
                  <a:pt x="350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2679" y="2766059"/>
            <a:ext cx="45720" cy="142240"/>
          </a:xfrm>
          <a:custGeom>
            <a:avLst/>
            <a:gdLst/>
            <a:ahLst/>
            <a:cxnLst/>
            <a:rect l="l" t="t" r="r" b="b"/>
            <a:pathLst>
              <a:path w="45719" h="142239">
                <a:moveTo>
                  <a:pt x="45719" y="0"/>
                </a:moveTo>
                <a:lnTo>
                  <a:pt x="0" y="0"/>
                </a:lnTo>
                <a:lnTo>
                  <a:pt x="0" y="141731"/>
                </a:lnTo>
                <a:lnTo>
                  <a:pt x="45719" y="141731"/>
                </a:lnTo>
                <a:lnTo>
                  <a:pt x="457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7839" y="2482595"/>
            <a:ext cx="30480" cy="143510"/>
          </a:xfrm>
          <a:custGeom>
            <a:avLst/>
            <a:gdLst/>
            <a:ahLst/>
            <a:cxnLst/>
            <a:rect l="l" t="t" r="r" b="b"/>
            <a:pathLst>
              <a:path w="30480" h="143510">
                <a:moveTo>
                  <a:pt x="30480" y="0"/>
                </a:moveTo>
                <a:lnTo>
                  <a:pt x="0" y="0"/>
                </a:lnTo>
                <a:lnTo>
                  <a:pt x="0" y="143256"/>
                </a:lnTo>
                <a:lnTo>
                  <a:pt x="30480" y="143256"/>
                </a:lnTo>
                <a:lnTo>
                  <a:pt x="3048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127" y="2199131"/>
            <a:ext cx="24765" cy="143510"/>
          </a:xfrm>
          <a:custGeom>
            <a:avLst/>
            <a:gdLst/>
            <a:ahLst/>
            <a:cxnLst/>
            <a:rect l="l" t="t" r="r" b="b"/>
            <a:pathLst>
              <a:path w="24764" h="143510">
                <a:moveTo>
                  <a:pt x="24384" y="0"/>
                </a:moveTo>
                <a:lnTo>
                  <a:pt x="0" y="0"/>
                </a:lnTo>
                <a:lnTo>
                  <a:pt x="0" y="143256"/>
                </a:lnTo>
                <a:lnTo>
                  <a:pt x="24384" y="143256"/>
                </a:lnTo>
                <a:lnTo>
                  <a:pt x="2438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3208" y="1917191"/>
            <a:ext cx="10795" cy="143510"/>
          </a:xfrm>
          <a:custGeom>
            <a:avLst/>
            <a:gdLst/>
            <a:ahLst/>
            <a:cxnLst/>
            <a:rect l="l" t="t" r="r" b="b"/>
            <a:pathLst>
              <a:path w="10794" h="143510">
                <a:moveTo>
                  <a:pt x="10667" y="0"/>
                </a:moveTo>
                <a:lnTo>
                  <a:pt x="0" y="0"/>
                </a:lnTo>
                <a:lnTo>
                  <a:pt x="0" y="143256"/>
                </a:lnTo>
                <a:lnTo>
                  <a:pt x="10667" y="143256"/>
                </a:lnTo>
                <a:lnTo>
                  <a:pt x="1066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2144" y="1633727"/>
            <a:ext cx="6350" cy="143510"/>
          </a:xfrm>
          <a:custGeom>
            <a:avLst/>
            <a:gdLst/>
            <a:ahLst/>
            <a:cxnLst/>
            <a:rect l="l" t="t" r="r" b="b"/>
            <a:pathLst>
              <a:path w="6350" h="143510">
                <a:moveTo>
                  <a:pt x="6096" y="0"/>
                </a:moveTo>
                <a:lnTo>
                  <a:pt x="0" y="0"/>
                </a:lnTo>
                <a:lnTo>
                  <a:pt x="0" y="143256"/>
                </a:lnTo>
                <a:lnTo>
                  <a:pt x="6096" y="143256"/>
                </a:lnTo>
                <a:lnTo>
                  <a:pt x="6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1747" y="135178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9536" y="1068323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3" y="0"/>
                </a:moveTo>
                <a:lnTo>
                  <a:pt x="0" y="0"/>
                </a:lnTo>
                <a:lnTo>
                  <a:pt x="0" y="143256"/>
                </a:lnTo>
                <a:lnTo>
                  <a:pt x="1523" y="143256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73095" y="3047999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38400" y="2766059"/>
            <a:ext cx="1905" cy="142240"/>
          </a:xfrm>
          <a:custGeom>
            <a:avLst/>
            <a:gdLst/>
            <a:ahLst/>
            <a:cxnLst/>
            <a:rect l="l" t="t" r="r" b="b"/>
            <a:pathLst>
              <a:path w="1905" h="142239">
                <a:moveTo>
                  <a:pt x="1524" y="0"/>
                </a:moveTo>
                <a:lnTo>
                  <a:pt x="0" y="0"/>
                </a:lnTo>
                <a:lnTo>
                  <a:pt x="0" y="141731"/>
                </a:lnTo>
                <a:lnTo>
                  <a:pt x="1524" y="141731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8320" y="2482595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0511" y="2199131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93875" y="1917191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8239" y="163372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3" y="0"/>
                </a:moveTo>
                <a:lnTo>
                  <a:pt x="0" y="0"/>
                </a:lnTo>
                <a:lnTo>
                  <a:pt x="0" y="143256"/>
                </a:lnTo>
                <a:lnTo>
                  <a:pt x="1523" y="143256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3272" y="135178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9055" y="998219"/>
            <a:ext cx="0" cy="2545080"/>
          </a:xfrm>
          <a:custGeom>
            <a:avLst/>
            <a:gdLst/>
            <a:ahLst/>
            <a:cxnLst/>
            <a:rect l="l" t="t" r="r" b="b"/>
            <a:pathLst>
              <a:path h="2545079">
                <a:moveTo>
                  <a:pt x="0" y="2545080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4975" y="3351682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42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98524" y="3068827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70%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6227" y="2786252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70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0429" y="250342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71%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1519" y="222059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77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83079" y="3351682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03526" y="3068827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28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98039" y="2786252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27%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69847" y="250342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25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09725" y="2220594"/>
            <a:ext cx="15240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3762" y="1937765"/>
            <a:ext cx="37973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82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     </a:t>
            </a: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16%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5908" y="1654809"/>
            <a:ext cx="3136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86%</a:t>
            </a:r>
            <a:r>
              <a:rPr sz="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12%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3483" y="1371980"/>
            <a:ext cx="2533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88</a:t>
            </a:r>
            <a:r>
              <a:rPr sz="500" spc="-225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4656" y="3591255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29282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07107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84930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6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2995" y="1089151"/>
            <a:ext cx="3136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5" baseline="5555" dirty="0">
                <a:latin typeface="Microsoft Sans Serif"/>
                <a:cs typeface="Microsoft Sans Serif"/>
              </a:rPr>
              <a:t>&lt;10</a:t>
            </a:r>
            <a:r>
              <a:rPr sz="750" spc="-7" baseline="5555" dirty="0">
                <a:latin typeface="Microsoft Sans Serif"/>
                <a:cs typeface="Microsoft Sans Serif"/>
              </a:rPr>
              <a:t>K</a:t>
            </a:r>
            <a:r>
              <a:rPr sz="750" spc="-15" baseline="5555" dirty="0">
                <a:latin typeface="Microsoft Sans Serif"/>
                <a:cs typeface="Microsoft Sans Serif"/>
              </a:rPr>
              <a:t> </a:t>
            </a:r>
            <a:r>
              <a:rPr sz="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500" spc="-26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5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0979" y="3346500"/>
            <a:ext cx="15621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latin typeface="Microsoft Sans Serif"/>
                <a:cs typeface="Microsoft Sans Serif"/>
              </a:rPr>
              <a:t>&gt;5M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0557" y="3063646"/>
            <a:ext cx="17653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latin typeface="Microsoft Sans Serif"/>
                <a:cs typeface="Microsoft Sans Serif"/>
              </a:rPr>
              <a:t>2</a:t>
            </a:r>
            <a:r>
              <a:rPr sz="500" spc="-10" dirty="0">
                <a:latin typeface="Microsoft Sans Serif"/>
                <a:cs typeface="Microsoft Sans Serif"/>
              </a:rPr>
              <a:t>-</a:t>
            </a:r>
            <a:r>
              <a:rPr sz="500" spc="10" dirty="0">
                <a:latin typeface="Microsoft Sans Serif"/>
                <a:cs typeface="Microsoft Sans Serif"/>
              </a:rPr>
              <a:t>5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0557" y="2780791"/>
            <a:ext cx="17653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latin typeface="Microsoft Sans Serif"/>
                <a:cs typeface="Microsoft Sans Serif"/>
              </a:rPr>
              <a:t>1</a:t>
            </a:r>
            <a:r>
              <a:rPr sz="500" spc="-10" dirty="0">
                <a:latin typeface="Microsoft Sans Serif"/>
                <a:cs typeface="Microsoft Sans Serif"/>
              </a:rPr>
              <a:t>-</a:t>
            </a:r>
            <a:r>
              <a:rPr sz="500" spc="10" dirty="0">
                <a:latin typeface="Microsoft Sans Serif"/>
                <a:cs typeface="Microsoft Sans Serif"/>
              </a:rPr>
              <a:t>2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9000" y="2497277"/>
            <a:ext cx="28765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5" dirty="0">
                <a:latin typeface="Microsoft Sans Serif"/>
                <a:cs typeface="Microsoft Sans Serif"/>
              </a:rPr>
              <a:t>500</a:t>
            </a:r>
            <a:r>
              <a:rPr sz="500" spc="-40" dirty="0">
                <a:latin typeface="Microsoft Sans Serif"/>
                <a:cs typeface="Microsoft Sans Serif"/>
              </a:rPr>
              <a:t>K</a:t>
            </a:r>
            <a:r>
              <a:rPr sz="500" spc="-15" dirty="0">
                <a:latin typeface="Microsoft Sans Serif"/>
                <a:cs typeface="Microsoft Sans Serif"/>
              </a:rPr>
              <a:t>-</a:t>
            </a:r>
            <a:r>
              <a:rPr sz="500" spc="5" dirty="0">
                <a:latin typeface="Microsoft Sans Serif"/>
                <a:cs typeface="Microsoft Sans Serif"/>
              </a:rPr>
              <a:t>1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3455" y="2214448"/>
            <a:ext cx="3028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5" dirty="0">
                <a:latin typeface="Microsoft Sans Serif"/>
                <a:cs typeface="Microsoft Sans Serif"/>
              </a:rPr>
              <a:t>200-500K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3455" y="1931923"/>
            <a:ext cx="30289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latin typeface="Microsoft Sans Serif"/>
                <a:cs typeface="Microsoft Sans Serif"/>
              </a:rPr>
              <a:t>100</a:t>
            </a:r>
            <a:r>
              <a:rPr sz="500" spc="-10" dirty="0">
                <a:latin typeface="Microsoft Sans Serif"/>
                <a:cs typeface="Microsoft Sans Serif"/>
              </a:rPr>
              <a:t>-</a:t>
            </a:r>
            <a:r>
              <a:rPr sz="500" spc="10" dirty="0">
                <a:latin typeface="Microsoft Sans Serif"/>
                <a:cs typeface="Microsoft Sans Serif"/>
              </a:rPr>
              <a:t>20</a:t>
            </a:r>
            <a:r>
              <a:rPr sz="500" spc="-5" dirty="0">
                <a:latin typeface="Microsoft Sans Serif"/>
                <a:cs typeface="Microsoft Sans Serif"/>
              </a:rPr>
              <a:t>0</a:t>
            </a:r>
            <a:r>
              <a:rPr sz="500" spc="-25" dirty="0">
                <a:latin typeface="Microsoft Sans Serif"/>
                <a:cs typeface="Microsoft Sans Serif"/>
              </a:rPr>
              <a:t>K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9727" y="1649094"/>
            <a:ext cx="26797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latin typeface="Microsoft Sans Serif"/>
                <a:cs typeface="Microsoft Sans Serif"/>
              </a:rPr>
              <a:t>50</a:t>
            </a:r>
            <a:r>
              <a:rPr sz="500" spc="-10" dirty="0">
                <a:latin typeface="Microsoft Sans Serif"/>
                <a:cs typeface="Microsoft Sans Serif"/>
              </a:rPr>
              <a:t>-</a:t>
            </a:r>
            <a:r>
              <a:rPr sz="500" spc="10" dirty="0">
                <a:latin typeface="Microsoft Sans Serif"/>
                <a:cs typeface="Microsoft Sans Serif"/>
              </a:rPr>
              <a:t>100</a:t>
            </a:r>
            <a:r>
              <a:rPr sz="500" spc="-25" dirty="0">
                <a:latin typeface="Microsoft Sans Serif"/>
                <a:cs typeface="Microsoft Sans Serif"/>
              </a:rPr>
              <a:t>K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6303" y="1366265"/>
            <a:ext cx="2311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latin typeface="Microsoft Sans Serif"/>
                <a:cs typeface="Microsoft Sans Serif"/>
              </a:rPr>
              <a:t>10</a:t>
            </a:r>
            <a:r>
              <a:rPr sz="500" spc="-10" dirty="0">
                <a:latin typeface="Microsoft Sans Serif"/>
                <a:cs typeface="Microsoft Sans Serif"/>
              </a:rPr>
              <a:t>-</a:t>
            </a:r>
            <a:r>
              <a:rPr sz="500" spc="10" dirty="0">
                <a:latin typeface="Microsoft Sans Serif"/>
                <a:cs typeface="Microsoft Sans Serif"/>
              </a:rPr>
              <a:t>50</a:t>
            </a:r>
            <a:r>
              <a:rPr sz="500" spc="-25" dirty="0">
                <a:latin typeface="Microsoft Sans Serif"/>
                <a:cs typeface="Microsoft Sans Serif"/>
              </a:rPr>
              <a:t>K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76777" y="3732682"/>
            <a:ext cx="26162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dirty="0">
                <a:latin typeface="Microsoft Sans Serif"/>
                <a:cs typeface="Microsoft Sans Serif"/>
              </a:rPr>
              <a:t>ỷ</a:t>
            </a:r>
            <a:r>
              <a:rPr sz="500" spc="-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20" dirty="0">
                <a:latin typeface="Microsoft Sans Serif"/>
                <a:cs typeface="Microsoft Sans Serif"/>
              </a:rPr>
              <a:t>ồ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8155" y="38496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8404" y="38496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300733" y="3806748"/>
            <a:ext cx="756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	</a:t>
            </a:r>
            <a:r>
              <a:rPr sz="600" spc="-15" dirty="0">
                <a:latin typeface="Microsoft Sans Serif"/>
                <a:cs typeface="Microsoft Sans Serif"/>
              </a:rPr>
              <a:t>La</a:t>
            </a:r>
            <a:r>
              <a:rPr sz="600" spc="-20" dirty="0">
                <a:latin typeface="Microsoft Sans Serif"/>
                <a:cs typeface="Microsoft Sans Serif"/>
              </a:rPr>
              <a:t>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91511" y="38496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264791" y="380674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10" dirty="0">
                <a:latin typeface="Microsoft Sans Serif"/>
                <a:cs typeface="Microsoft Sans Serif"/>
              </a:rPr>
              <a:t>ki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546604" y="38496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619248" y="3806748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32003" y="4081373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28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79" y="551687"/>
            <a:ext cx="521208" cy="519683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3846703" y="1156461"/>
            <a:ext cx="563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ế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vă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phòn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52009" y="1170177"/>
            <a:ext cx="593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ofa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ườ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gấp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44997" y="1172031"/>
            <a:ext cx="57150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àn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an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ê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̉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07916" y="1983993"/>
            <a:ext cx="532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ủ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ầ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ườ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26940" y="1985517"/>
            <a:ext cx="4235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ọc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558409" y="1987422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ế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sof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692652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03125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012438" y="2924301"/>
            <a:ext cx="196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ệm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95571" y="2904489"/>
            <a:ext cx="5010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ế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ss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age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450204" y="2912490"/>
            <a:ext cx="593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ofa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ườ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gấp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907282" y="3784803"/>
            <a:ext cx="466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ế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ủ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ịch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29353" y="3779316"/>
            <a:ext cx="44513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ơ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456682" y="3788460"/>
            <a:ext cx="5715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ểm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702051" y="551687"/>
            <a:ext cx="3304540" cy="3162300"/>
            <a:chOff x="2702051" y="551687"/>
            <a:chExt cx="3304540" cy="3162300"/>
          </a:xfrm>
        </p:grpSpPr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483" y="570083"/>
              <a:ext cx="464496" cy="49668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6587" y="551687"/>
              <a:ext cx="519684" cy="51968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1439" y="1438655"/>
              <a:ext cx="521208" cy="5212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9347" y="1438655"/>
              <a:ext cx="519684" cy="52120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5731" y="1438655"/>
              <a:ext cx="519684" cy="52120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1627" y="2382011"/>
              <a:ext cx="521208" cy="51968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3251" y="2382011"/>
              <a:ext cx="521208" cy="51968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400" y="2382011"/>
              <a:ext cx="519684" cy="51968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7723" y="3192779"/>
              <a:ext cx="521208" cy="52120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6300" y="3192779"/>
              <a:ext cx="521208" cy="5212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4875" y="3192779"/>
              <a:ext cx="519684" cy="52120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702052" y="2065019"/>
              <a:ext cx="1011555" cy="1339215"/>
            </a:xfrm>
            <a:custGeom>
              <a:avLst/>
              <a:gdLst/>
              <a:ahLst/>
              <a:cxnLst/>
              <a:rect l="l" t="t" r="r" b="b"/>
              <a:pathLst>
                <a:path w="1011554" h="1339214">
                  <a:moveTo>
                    <a:pt x="50800" y="1005624"/>
                  </a:moveTo>
                  <a:lnTo>
                    <a:pt x="0" y="1005624"/>
                  </a:lnTo>
                  <a:lnTo>
                    <a:pt x="0" y="1018324"/>
                  </a:lnTo>
                  <a:lnTo>
                    <a:pt x="50800" y="1018324"/>
                  </a:lnTo>
                  <a:lnTo>
                    <a:pt x="50800" y="1005624"/>
                  </a:lnTo>
                  <a:close/>
                </a:path>
                <a:path w="1011554" h="1339214">
                  <a:moveTo>
                    <a:pt x="139700" y="1005624"/>
                  </a:moveTo>
                  <a:lnTo>
                    <a:pt x="88900" y="1005624"/>
                  </a:lnTo>
                  <a:lnTo>
                    <a:pt x="88900" y="1018324"/>
                  </a:lnTo>
                  <a:lnTo>
                    <a:pt x="139700" y="1018324"/>
                  </a:lnTo>
                  <a:lnTo>
                    <a:pt x="139700" y="1005624"/>
                  </a:lnTo>
                  <a:close/>
                </a:path>
                <a:path w="1011554" h="1339214">
                  <a:moveTo>
                    <a:pt x="228600" y="1005624"/>
                  </a:moveTo>
                  <a:lnTo>
                    <a:pt x="177800" y="1005624"/>
                  </a:lnTo>
                  <a:lnTo>
                    <a:pt x="177800" y="1018324"/>
                  </a:lnTo>
                  <a:lnTo>
                    <a:pt x="228600" y="1018324"/>
                  </a:lnTo>
                  <a:lnTo>
                    <a:pt x="228600" y="1005624"/>
                  </a:lnTo>
                  <a:close/>
                </a:path>
                <a:path w="1011554" h="1339214">
                  <a:moveTo>
                    <a:pt x="317500" y="1005624"/>
                  </a:moveTo>
                  <a:lnTo>
                    <a:pt x="266700" y="1005624"/>
                  </a:lnTo>
                  <a:lnTo>
                    <a:pt x="266700" y="1018324"/>
                  </a:lnTo>
                  <a:lnTo>
                    <a:pt x="317500" y="1018324"/>
                  </a:lnTo>
                  <a:lnTo>
                    <a:pt x="317500" y="1005624"/>
                  </a:lnTo>
                  <a:close/>
                </a:path>
                <a:path w="1011554" h="1339214">
                  <a:moveTo>
                    <a:pt x="352552" y="1326375"/>
                  </a:moveTo>
                  <a:lnTo>
                    <a:pt x="301752" y="1326375"/>
                  </a:lnTo>
                  <a:lnTo>
                    <a:pt x="301752" y="1339075"/>
                  </a:lnTo>
                  <a:lnTo>
                    <a:pt x="352552" y="1339075"/>
                  </a:lnTo>
                  <a:lnTo>
                    <a:pt x="352552" y="1326375"/>
                  </a:lnTo>
                  <a:close/>
                </a:path>
                <a:path w="1011554" h="1339214">
                  <a:moveTo>
                    <a:pt x="406400" y="1005624"/>
                  </a:moveTo>
                  <a:lnTo>
                    <a:pt x="355600" y="1005624"/>
                  </a:lnTo>
                  <a:lnTo>
                    <a:pt x="355600" y="1018324"/>
                  </a:lnTo>
                  <a:lnTo>
                    <a:pt x="406400" y="1018324"/>
                  </a:lnTo>
                  <a:lnTo>
                    <a:pt x="406400" y="1005624"/>
                  </a:lnTo>
                  <a:close/>
                </a:path>
                <a:path w="1011554" h="1339214">
                  <a:moveTo>
                    <a:pt x="441452" y="1326375"/>
                  </a:moveTo>
                  <a:lnTo>
                    <a:pt x="390652" y="1326375"/>
                  </a:lnTo>
                  <a:lnTo>
                    <a:pt x="390652" y="1339075"/>
                  </a:lnTo>
                  <a:lnTo>
                    <a:pt x="441452" y="1339075"/>
                  </a:lnTo>
                  <a:lnTo>
                    <a:pt x="441452" y="1326375"/>
                  </a:lnTo>
                  <a:close/>
                </a:path>
                <a:path w="1011554" h="1339214">
                  <a:moveTo>
                    <a:pt x="495300" y="1005624"/>
                  </a:moveTo>
                  <a:lnTo>
                    <a:pt x="444500" y="1005624"/>
                  </a:lnTo>
                  <a:lnTo>
                    <a:pt x="444500" y="1018324"/>
                  </a:lnTo>
                  <a:lnTo>
                    <a:pt x="495300" y="1018324"/>
                  </a:lnTo>
                  <a:lnTo>
                    <a:pt x="495300" y="1005624"/>
                  </a:lnTo>
                  <a:close/>
                </a:path>
                <a:path w="1011554" h="1339214">
                  <a:moveTo>
                    <a:pt x="504444" y="925830"/>
                  </a:moveTo>
                  <a:lnTo>
                    <a:pt x="491744" y="925830"/>
                  </a:lnTo>
                  <a:lnTo>
                    <a:pt x="491744" y="976630"/>
                  </a:lnTo>
                  <a:lnTo>
                    <a:pt x="504444" y="976630"/>
                  </a:lnTo>
                  <a:lnTo>
                    <a:pt x="504444" y="925830"/>
                  </a:lnTo>
                  <a:close/>
                </a:path>
                <a:path w="1011554" h="1339214">
                  <a:moveTo>
                    <a:pt x="504444" y="836930"/>
                  </a:moveTo>
                  <a:lnTo>
                    <a:pt x="491744" y="836930"/>
                  </a:lnTo>
                  <a:lnTo>
                    <a:pt x="491744" y="887730"/>
                  </a:lnTo>
                  <a:lnTo>
                    <a:pt x="504444" y="887730"/>
                  </a:lnTo>
                  <a:lnTo>
                    <a:pt x="504444" y="836930"/>
                  </a:lnTo>
                  <a:close/>
                </a:path>
                <a:path w="1011554" h="1339214">
                  <a:moveTo>
                    <a:pt x="504444" y="748030"/>
                  </a:moveTo>
                  <a:lnTo>
                    <a:pt x="491744" y="748030"/>
                  </a:lnTo>
                  <a:lnTo>
                    <a:pt x="491744" y="798830"/>
                  </a:lnTo>
                  <a:lnTo>
                    <a:pt x="504444" y="798830"/>
                  </a:lnTo>
                  <a:lnTo>
                    <a:pt x="504444" y="748030"/>
                  </a:lnTo>
                  <a:close/>
                </a:path>
                <a:path w="1011554" h="1339214">
                  <a:moveTo>
                    <a:pt x="504444" y="659130"/>
                  </a:moveTo>
                  <a:lnTo>
                    <a:pt x="491744" y="659130"/>
                  </a:lnTo>
                  <a:lnTo>
                    <a:pt x="491744" y="709930"/>
                  </a:lnTo>
                  <a:lnTo>
                    <a:pt x="504444" y="709930"/>
                  </a:lnTo>
                  <a:lnTo>
                    <a:pt x="504444" y="659130"/>
                  </a:lnTo>
                  <a:close/>
                </a:path>
                <a:path w="1011554" h="1339214">
                  <a:moveTo>
                    <a:pt x="504444" y="570230"/>
                  </a:moveTo>
                  <a:lnTo>
                    <a:pt x="491744" y="570230"/>
                  </a:lnTo>
                  <a:lnTo>
                    <a:pt x="491744" y="621030"/>
                  </a:lnTo>
                  <a:lnTo>
                    <a:pt x="504444" y="621030"/>
                  </a:lnTo>
                  <a:lnTo>
                    <a:pt x="504444" y="570230"/>
                  </a:lnTo>
                  <a:close/>
                </a:path>
                <a:path w="1011554" h="1339214">
                  <a:moveTo>
                    <a:pt x="504444" y="481330"/>
                  </a:moveTo>
                  <a:lnTo>
                    <a:pt x="491744" y="481330"/>
                  </a:lnTo>
                  <a:lnTo>
                    <a:pt x="491744" y="532130"/>
                  </a:lnTo>
                  <a:lnTo>
                    <a:pt x="504444" y="532130"/>
                  </a:lnTo>
                  <a:lnTo>
                    <a:pt x="504444" y="481330"/>
                  </a:lnTo>
                  <a:close/>
                </a:path>
                <a:path w="1011554" h="1339214">
                  <a:moveTo>
                    <a:pt x="504444" y="392430"/>
                  </a:moveTo>
                  <a:lnTo>
                    <a:pt x="491744" y="392430"/>
                  </a:lnTo>
                  <a:lnTo>
                    <a:pt x="491744" y="443230"/>
                  </a:lnTo>
                  <a:lnTo>
                    <a:pt x="504444" y="443230"/>
                  </a:lnTo>
                  <a:lnTo>
                    <a:pt x="504444" y="392430"/>
                  </a:lnTo>
                  <a:close/>
                </a:path>
                <a:path w="1011554" h="1339214">
                  <a:moveTo>
                    <a:pt x="504444" y="303530"/>
                  </a:moveTo>
                  <a:lnTo>
                    <a:pt x="491744" y="303530"/>
                  </a:lnTo>
                  <a:lnTo>
                    <a:pt x="491744" y="354330"/>
                  </a:lnTo>
                  <a:lnTo>
                    <a:pt x="504444" y="354330"/>
                  </a:lnTo>
                  <a:lnTo>
                    <a:pt x="504444" y="303530"/>
                  </a:lnTo>
                  <a:close/>
                </a:path>
                <a:path w="1011554" h="1339214">
                  <a:moveTo>
                    <a:pt x="504444" y="214630"/>
                  </a:moveTo>
                  <a:lnTo>
                    <a:pt x="491744" y="214630"/>
                  </a:lnTo>
                  <a:lnTo>
                    <a:pt x="491744" y="265430"/>
                  </a:lnTo>
                  <a:lnTo>
                    <a:pt x="504444" y="265430"/>
                  </a:lnTo>
                  <a:lnTo>
                    <a:pt x="504444" y="214630"/>
                  </a:lnTo>
                  <a:close/>
                </a:path>
                <a:path w="1011554" h="1339214">
                  <a:moveTo>
                    <a:pt x="504444" y="125730"/>
                  </a:moveTo>
                  <a:lnTo>
                    <a:pt x="491744" y="125730"/>
                  </a:lnTo>
                  <a:lnTo>
                    <a:pt x="491744" y="176530"/>
                  </a:lnTo>
                  <a:lnTo>
                    <a:pt x="504444" y="176530"/>
                  </a:lnTo>
                  <a:lnTo>
                    <a:pt x="504444" y="125730"/>
                  </a:lnTo>
                  <a:close/>
                </a:path>
                <a:path w="1011554" h="1339214">
                  <a:moveTo>
                    <a:pt x="504444" y="38100"/>
                  </a:moveTo>
                  <a:lnTo>
                    <a:pt x="499364" y="43180"/>
                  </a:lnTo>
                  <a:lnTo>
                    <a:pt x="499364" y="31750"/>
                  </a:lnTo>
                  <a:lnTo>
                    <a:pt x="494538" y="31750"/>
                  </a:lnTo>
                  <a:lnTo>
                    <a:pt x="491744" y="34544"/>
                  </a:lnTo>
                  <a:lnTo>
                    <a:pt x="491744" y="87630"/>
                  </a:lnTo>
                  <a:lnTo>
                    <a:pt x="504444" y="87630"/>
                  </a:lnTo>
                  <a:lnTo>
                    <a:pt x="504444" y="44450"/>
                  </a:lnTo>
                  <a:lnTo>
                    <a:pt x="504444" y="38100"/>
                  </a:lnTo>
                  <a:close/>
                </a:path>
                <a:path w="1011554" h="1339214">
                  <a:moveTo>
                    <a:pt x="530352" y="1326375"/>
                  </a:moveTo>
                  <a:lnTo>
                    <a:pt x="479552" y="1326375"/>
                  </a:lnTo>
                  <a:lnTo>
                    <a:pt x="479552" y="1339075"/>
                  </a:lnTo>
                  <a:lnTo>
                    <a:pt x="530352" y="1339075"/>
                  </a:lnTo>
                  <a:lnTo>
                    <a:pt x="530352" y="1326375"/>
                  </a:lnTo>
                  <a:close/>
                </a:path>
                <a:path w="1011554" h="1339214">
                  <a:moveTo>
                    <a:pt x="588251" y="31750"/>
                  </a:moveTo>
                  <a:lnTo>
                    <a:pt x="537464" y="31750"/>
                  </a:lnTo>
                  <a:lnTo>
                    <a:pt x="537464" y="44450"/>
                  </a:lnTo>
                  <a:lnTo>
                    <a:pt x="588251" y="44450"/>
                  </a:lnTo>
                  <a:lnTo>
                    <a:pt x="588251" y="31750"/>
                  </a:lnTo>
                  <a:close/>
                </a:path>
                <a:path w="1011554" h="1339214">
                  <a:moveTo>
                    <a:pt x="619239" y="1326375"/>
                  </a:moveTo>
                  <a:lnTo>
                    <a:pt x="568439" y="1326375"/>
                  </a:lnTo>
                  <a:lnTo>
                    <a:pt x="568439" y="1339075"/>
                  </a:lnTo>
                  <a:lnTo>
                    <a:pt x="619239" y="1339075"/>
                  </a:lnTo>
                  <a:lnTo>
                    <a:pt x="619239" y="1326375"/>
                  </a:lnTo>
                  <a:close/>
                </a:path>
                <a:path w="1011554" h="1339214">
                  <a:moveTo>
                    <a:pt x="642620" y="1260779"/>
                  </a:moveTo>
                  <a:lnTo>
                    <a:pt x="629920" y="1260779"/>
                  </a:lnTo>
                  <a:lnTo>
                    <a:pt x="629920" y="1311579"/>
                  </a:lnTo>
                  <a:lnTo>
                    <a:pt x="642620" y="1311579"/>
                  </a:lnTo>
                  <a:lnTo>
                    <a:pt x="642620" y="1260779"/>
                  </a:lnTo>
                  <a:close/>
                </a:path>
                <a:path w="1011554" h="1339214">
                  <a:moveTo>
                    <a:pt x="642620" y="1171879"/>
                  </a:moveTo>
                  <a:lnTo>
                    <a:pt x="629920" y="1171879"/>
                  </a:lnTo>
                  <a:lnTo>
                    <a:pt x="629920" y="1222679"/>
                  </a:lnTo>
                  <a:lnTo>
                    <a:pt x="642620" y="1222679"/>
                  </a:lnTo>
                  <a:lnTo>
                    <a:pt x="642620" y="1171879"/>
                  </a:lnTo>
                  <a:close/>
                </a:path>
                <a:path w="1011554" h="1339214">
                  <a:moveTo>
                    <a:pt x="642620" y="1082979"/>
                  </a:moveTo>
                  <a:lnTo>
                    <a:pt x="629920" y="1082979"/>
                  </a:lnTo>
                  <a:lnTo>
                    <a:pt x="629920" y="1133779"/>
                  </a:lnTo>
                  <a:lnTo>
                    <a:pt x="642620" y="1133779"/>
                  </a:lnTo>
                  <a:lnTo>
                    <a:pt x="642620" y="1082979"/>
                  </a:lnTo>
                  <a:close/>
                </a:path>
                <a:path w="1011554" h="1339214">
                  <a:moveTo>
                    <a:pt x="677164" y="31750"/>
                  </a:moveTo>
                  <a:lnTo>
                    <a:pt x="626351" y="31750"/>
                  </a:lnTo>
                  <a:lnTo>
                    <a:pt x="626351" y="44450"/>
                  </a:lnTo>
                  <a:lnTo>
                    <a:pt x="677164" y="44450"/>
                  </a:lnTo>
                  <a:lnTo>
                    <a:pt x="677164" y="31750"/>
                  </a:lnTo>
                  <a:close/>
                </a:path>
                <a:path w="1011554" h="1339214">
                  <a:moveTo>
                    <a:pt x="699770" y="1051306"/>
                  </a:moveTo>
                  <a:lnTo>
                    <a:pt x="648970" y="1051306"/>
                  </a:lnTo>
                  <a:lnTo>
                    <a:pt x="648970" y="1064006"/>
                  </a:lnTo>
                  <a:lnTo>
                    <a:pt x="699770" y="1064006"/>
                  </a:lnTo>
                  <a:lnTo>
                    <a:pt x="699770" y="1051306"/>
                  </a:lnTo>
                  <a:close/>
                </a:path>
                <a:path w="1011554" h="1339214">
                  <a:moveTo>
                    <a:pt x="766064" y="31750"/>
                  </a:moveTo>
                  <a:lnTo>
                    <a:pt x="715264" y="31750"/>
                  </a:lnTo>
                  <a:lnTo>
                    <a:pt x="715264" y="44450"/>
                  </a:lnTo>
                  <a:lnTo>
                    <a:pt x="766064" y="44450"/>
                  </a:lnTo>
                  <a:lnTo>
                    <a:pt x="766064" y="31750"/>
                  </a:lnTo>
                  <a:close/>
                </a:path>
                <a:path w="1011554" h="1339214">
                  <a:moveTo>
                    <a:pt x="788670" y="1051306"/>
                  </a:moveTo>
                  <a:lnTo>
                    <a:pt x="737870" y="1051306"/>
                  </a:lnTo>
                  <a:lnTo>
                    <a:pt x="737870" y="1064006"/>
                  </a:lnTo>
                  <a:lnTo>
                    <a:pt x="788670" y="1064006"/>
                  </a:lnTo>
                  <a:lnTo>
                    <a:pt x="788670" y="1051306"/>
                  </a:lnTo>
                  <a:close/>
                </a:path>
                <a:path w="1011554" h="1339214">
                  <a:moveTo>
                    <a:pt x="854964" y="31750"/>
                  </a:moveTo>
                  <a:lnTo>
                    <a:pt x="804164" y="31750"/>
                  </a:lnTo>
                  <a:lnTo>
                    <a:pt x="804164" y="44450"/>
                  </a:lnTo>
                  <a:lnTo>
                    <a:pt x="854964" y="44450"/>
                  </a:lnTo>
                  <a:lnTo>
                    <a:pt x="854964" y="31750"/>
                  </a:lnTo>
                  <a:close/>
                </a:path>
                <a:path w="1011554" h="1339214">
                  <a:moveTo>
                    <a:pt x="877570" y="1051306"/>
                  </a:moveTo>
                  <a:lnTo>
                    <a:pt x="826770" y="1051306"/>
                  </a:lnTo>
                  <a:lnTo>
                    <a:pt x="826770" y="1064006"/>
                  </a:lnTo>
                  <a:lnTo>
                    <a:pt x="877570" y="1064006"/>
                  </a:lnTo>
                  <a:lnTo>
                    <a:pt x="877570" y="1051306"/>
                  </a:lnTo>
                  <a:close/>
                </a:path>
                <a:path w="1011554" h="1339214">
                  <a:moveTo>
                    <a:pt x="970661" y="1057656"/>
                  </a:moveTo>
                  <a:lnTo>
                    <a:pt x="894461" y="1019556"/>
                  </a:lnTo>
                  <a:lnTo>
                    <a:pt x="894461" y="1095756"/>
                  </a:lnTo>
                  <a:lnTo>
                    <a:pt x="970661" y="1057656"/>
                  </a:lnTo>
                  <a:close/>
                </a:path>
                <a:path w="1011554" h="1339214">
                  <a:moveTo>
                    <a:pt x="1011047" y="38100"/>
                  </a:moveTo>
                  <a:lnTo>
                    <a:pt x="998347" y="31750"/>
                  </a:lnTo>
                  <a:lnTo>
                    <a:pt x="934847" y="0"/>
                  </a:lnTo>
                  <a:lnTo>
                    <a:pt x="934847" y="31750"/>
                  </a:lnTo>
                  <a:lnTo>
                    <a:pt x="893064" y="31750"/>
                  </a:lnTo>
                  <a:lnTo>
                    <a:pt x="893064" y="44450"/>
                  </a:lnTo>
                  <a:lnTo>
                    <a:pt x="934847" y="44450"/>
                  </a:lnTo>
                  <a:lnTo>
                    <a:pt x="934847" y="76200"/>
                  </a:lnTo>
                  <a:lnTo>
                    <a:pt x="998347" y="44450"/>
                  </a:lnTo>
                  <a:lnTo>
                    <a:pt x="1011047" y="3810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84656" y="185165"/>
            <a:ext cx="5280025" cy="658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3205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HÚ</a:t>
            </a: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IÁ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Ẩ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I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Ậ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2524125" algn="ctr">
              <a:lnSpc>
                <a:spcPct val="100000"/>
              </a:lnSpc>
              <a:spcBef>
                <a:spcPts val="7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các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 marR="2525395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Nội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55" dirty="0">
                <a:solidFill>
                  <a:srgbClr val="FA5F27"/>
                </a:solidFill>
                <a:latin typeface="Arial"/>
                <a:cs typeface="Arial"/>
              </a:rPr>
              <a:t>thất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282695"/>
            <a:ext cx="48895" cy="117475"/>
          </a:xfrm>
          <a:custGeom>
            <a:avLst/>
            <a:gdLst/>
            <a:ahLst/>
            <a:cxnLst/>
            <a:rect l="l" t="t" r="r" b="b"/>
            <a:pathLst>
              <a:path w="48894" h="117475">
                <a:moveTo>
                  <a:pt x="48768" y="0"/>
                </a:moveTo>
                <a:lnTo>
                  <a:pt x="0" y="0"/>
                </a:lnTo>
                <a:lnTo>
                  <a:pt x="0" y="117348"/>
                </a:lnTo>
                <a:lnTo>
                  <a:pt x="48768" y="117348"/>
                </a:lnTo>
                <a:lnTo>
                  <a:pt x="48768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914399"/>
            <a:ext cx="143510" cy="119380"/>
          </a:xfrm>
          <a:custGeom>
            <a:avLst/>
            <a:gdLst/>
            <a:ahLst/>
            <a:cxnLst/>
            <a:rect l="l" t="t" r="r" b="b"/>
            <a:pathLst>
              <a:path w="143509" h="119380">
                <a:moveTo>
                  <a:pt x="143256" y="0"/>
                </a:moveTo>
                <a:lnTo>
                  <a:pt x="0" y="0"/>
                </a:lnTo>
                <a:lnTo>
                  <a:pt x="0" y="118871"/>
                </a:lnTo>
                <a:lnTo>
                  <a:pt x="143256" y="118871"/>
                </a:lnTo>
                <a:lnTo>
                  <a:pt x="143256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167" y="3282695"/>
            <a:ext cx="96520" cy="117475"/>
          </a:xfrm>
          <a:custGeom>
            <a:avLst/>
            <a:gdLst/>
            <a:ahLst/>
            <a:cxnLst/>
            <a:rect l="l" t="t" r="r" b="b"/>
            <a:pathLst>
              <a:path w="96519" h="117475">
                <a:moveTo>
                  <a:pt x="96012" y="0"/>
                </a:moveTo>
                <a:lnTo>
                  <a:pt x="0" y="0"/>
                </a:lnTo>
                <a:lnTo>
                  <a:pt x="0" y="117348"/>
                </a:lnTo>
                <a:lnTo>
                  <a:pt x="96012" y="117348"/>
                </a:lnTo>
                <a:lnTo>
                  <a:pt x="9601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0635" y="2394203"/>
            <a:ext cx="579120" cy="119380"/>
          </a:xfrm>
          <a:custGeom>
            <a:avLst/>
            <a:gdLst/>
            <a:ahLst/>
            <a:cxnLst/>
            <a:rect l="l" t="t" r="r" b="b"/>
            <a:pathLst>
              <a:path w="579119" h="119380">
                <a:moveTo>
                  <a:pt x="579119" y="0"/>
                </a:moveTo>
                <a:lnTo>
                  <a:pt x="0" y="0"/>
                </a:lnTo>
                <a:lnTo>
                  <a:pt x="0" y="118872"/>
                </a:lnTo>
                <a:lnTo>
                  <a:pt x="579119" y="118872"/>
                </a:lnTo>
                <a:lnTo>
                  <a:pt x="5791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7655" y="914399"/>
            <a:ext cx="41275" cy="119380"/>
          </a:xfrm>
          <a:custGeom>
            <a:avLst/>
            <a:gdLst/>
            <a:ahLst/>
            <a:cxnLst/>
            <a:rect l="l" t="t" r="r" b="b"/>
            <a:pathLst>
              <a:path w="41275" h="119380">
                <a:moveTo>
                  <a:pt x="41147" y="0"/>
                </a:moveTo>
                <a:lnTo>
                  <a:pt x="0" y="0"/>
                </a:lnTo>
                <a:lnTo>
                  <a:pt x="0" y="118871"/>
                </a:lnTo>
                <a:lnTo>
                  <a:pt x="41147" y="118871"/>
                </a:lnTo>
                <a:lnTo>
                  <a:pt x="41147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180" y="3282695"/>
            <a:ext cx="30480" cy="117475"/>
          </a:xfrm>
          <a:custGeom>
            <a:avLst/>
            <a:gdLst/>
            <a:ahLst/>
            <a:cxnLst/>
            <a:rect l="l" t="t" r="r" b="b"/>
            <a:pathLst>
              <a:path w="30480" h="117475">
                <a:moveTo>
                  <a:pt x="30479" y="0"/>
                </a:moveTo>
                <a:lnTo>
                  <a:pt x="0" y="0"/>
                </a:lnTo>
                <a:lnTo>
                  <a:pt x="0" y="117348"/>
                </a:lnTo>
                <a:lnTo>
                  <a:pt x="30479" y="117348"/>
                </a:lnTo>
                <a:lnTo>
                  <a:pt x="304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483" y="2985515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5204" y="2689859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3" y="0"/>
                </a:moveTo>
                <a:lnTo>
                  <a:pt x="0" y="0"/>
                </a:lnTo>
                <a:lnTo>
                  <a:pt x="0" y="118872"/>
                </a:lnTo>
                <a:lnTo>
                  <a:pt x="1523" y="118872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755" y="2394203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0195" y="209854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3579" y="1802891"/>
            <a:ext cx="1905" cy="117475"/>
          </a:xfrm>
          <a:custGeom>
            <a:avLst/>
            <a:gdLst/>
            <a:ahLst/>
            <a:cxnLst/>
            <a:rect l="l" t="t" r="r" b="b"/>
            <a:pathLst>
              <a:path w="1905" h="117475">
                <a:moveTo>
                  <a:pt x="1524" y="0"/>
                </a:moveTo>
                <a:lnTo>
                  <a:pt x="0" y="0"/>
                </a:lnTo>
                <a:lnTo>
                  <a:pt x="0" y="117348"/>
                </a:lnTo>
                <a:lnTo>
                  <a:pt x="1524" y="11734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7192" y="1507235"/>
            <a:ext cx="1905" cy="117475"/>
          </a:xfrm>
          <a:custGeom>
            <a:avLst/>
            <a:gdLst/>
            <a:ahLst/>
            <a:cxnLst/>
            <a:rect l="l" t="t" r="r" b="b"/>
            <a:pathLst>
              <a:path w="1905" h="117475">
                <a:moveTo>
                  <a:pt x="1524" y="0"/>
                </a:moveTo>
                <a:lnTo>
                  <a:pt x="0" y="0"/>
                </a:lnTo>
                <a:lnTo>
                  <a:pt x="0" y="117348"/>
                </a:lnTo>
                <a:lnTo>
                  <a:pt x="1524" y="11734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0467" y="1210055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8803" y="914399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1"/>
                </a:lnTo>
                <a:lnTo>
                  <a:pt x="1524" y="118871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826007"/>
            <a:ext cx="0" cy="2662555"/>
          </a:xfrm>
          <a:custGeom>
            <a:avLst/>
            <a:gdLst/>
            <a:ahLst/>
            <a:cxnLst/>
            <a:rect l="l" t="t" r="r" b="b"/>
            <a:pathLst>
              <a:path h="2662554">
                <a:moveTo>
                  <a:pt x="0" y="266242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9162" y="2985515"/>
            <a:ext cx="463550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70%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9162" y="2689859"/>
            <a:ext cx="140271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7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75%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9162" y="2394203"/>
            <a:ext cx="112204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66%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9162" y="2098547"/>
            <a:ext cx="814069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9162" y="1802891"/>
            <a:ext cx="582930" cy="11747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095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6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56%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9162" y="1507235"/>
            <a:ext cx="582930" cy="11747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0955" rIns="0" bIns="0" rtlCol="0">
            <a:spAutoFit/>
          </a:bodyPr>
          <a:lstStyle/>
          <a:p>
            <a:pPr marR="6985" algn="ctr">
              <a:lnSpc>
                <a:spcPct val="100000"/>
              </a:lnSpc>
              <a:spcBef>
                <a:spcPts val="16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9162" y="1210055"/>
            <a:ext cx="71818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55%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2267" y="2985515"/>
            <a:ext cx="20447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86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8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30%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21432" y="2689859"/>
            <a:ext cx="454025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1590" rIns="0" bIns="0" rtlCol="0">
            <a:spAutoFit/>
          </a:bodyPr>
          <a:lstStyle/>
          <a:p>
            <a:pPr marR="1270" algn="ctr">
              <a:lnSpc>
                <a:spcPct val="100000"/>
              </a:lnSpc>
              <a:spcBef>
                <a:spcPts val="17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25%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0635" y="2402839"/>
            <a:ext cx="57912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2788" y="2098547"/>
            <a:ext cx="58801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1590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7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1902" y="1802891"/>
            <a:ext cx="471805" cy="11747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0955" rIns="0" bIns="0" rtlCol="0">
            <a:spAutoFit/>
          </a:bodyPr>
          <a:lstStyle/>
          <a:p>
            <a:pPr marL="8890" algn="ctr">
              <a:lnSpc>
                <a:spcPct val="100000"/>
              </a:lnSpc>
              <a:spcBef>
                <a:spcPts val="16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01902" y="1507235"/>
            <a:ext cx="415290" cy="11747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0955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6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6776" y="1210055"/>
            <a:ext cx="58420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45%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9086" y="3536695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2085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8636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54935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6394" y="3278835"/>
            <a:ext cx="462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baseline="4629" dirty="0">
                <a:latin typeface="Microsoft Sans Serif"/>
                <a:cs typeface="Microsoft Sans Serif"/>
              </a:rPr>
              <a:t>&gt;5M </a:t>
            </a:r>
            <a:r>
              <a:rPr sz="900" spc="127" baseline="4629" dirty="0">
                <a:latin typeface="Microsoft Sans Serif"/>
                <a:cs typeface="Microsoft Sans Serif"/>
              </a:rPr>
              <a:t> </a:t>
            </a:r>
            <a:r>
              <a:rPr sz="5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28%54%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52952" y="3536695"/>
            <a:ext cx="364490" cy="24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dirty="0">
                <a:latin typeface="Microsoft Sans Serif"/>
                <a:cs typeface="Microsoft Sans Serif"/>
              </a:rPr>
              <a:t>ỷ</a:t>
            </a:r>
            <a:r>
              <a:rPr sz="500" spc="-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20" dirty="0">
                <a:latin typeface="Microsoft Sans Serif"/>
                <a:cs typeface="Microsoft Sans Serif"/>
              </a:rPr>
              <a:t>ồ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2010" y="2979521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dirty="0">
                <a:latin typeface="Microsoft Sans Serif"/>
                <a:cs typeface="Microsoft Sans Serif"/>
              </a:rPr>
              <a:t>-</a:t>
            </a:r>
            <a:r>
              <a:rPr sz="600" spc="-10" dirty="0">
                <a:latin typeface="Microsoft Sans Serif"/>
                <a:cs typeface="Microsoft Sans Serif"/>
              </a:rPr>
              <a:t>5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010" y="2683255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dirty="0">
                <a:latin typeface="Microsoft Sans Serif"/>
                <a:cs typeface="Microsoft Sans Serif"/>
              </a:rPr>
              <a:t>-</a:t>
            </a:r>
            <a:r>
              <a:rPr sz="600" spc="-10" dirty="0">
                <a:latin typeface="Microsoft Sans Serif"/>
                <a:cs typeface="Microsoft Sans Serif"/>
              </a:rPr>
              <a:t>2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203" y="2387345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45" dirty="0">
                <a:latin typeface="Microsoft Sans Serif"/>
                <a:cs typeface="Microsoft Sans Serif"/>
              </a:rPr>
              <a:t>K</a:t>
            </a:r>
            <a:r>
              <a:rPr sz="600" dirty="0">
                <a:latin typeface="Microsoft Sans Serif"/>
                <a:cs typeface="Microsoft Sans Serif"/>
              </a:rPr>
              <a:t>-1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9610" y="2091308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200-500K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9610" y="1795398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100-200K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3196" y="1499361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50-100K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6783" y="1203451"/>
            <a:ext cx="270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dirty="0">
                <a:latin typeface="Microsoft Sans Serif"/>
                <a:cs typeface="Microsoft Sans Serif"/>
              </a:rPr>
              <a:t>-5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-35" dirty="0">
                <a:latin typeface="Microsoft Sans Serif"/>
                <a:cs typeface="Microsoft Sans Serif"/>
              </a:rPr>
              <a:t>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3227" y="395325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01951" y="395325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42388" y="39532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26204" y="1163192"/>
            <a:ext cx="415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oan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24196" y="1170177"/>
            <a:ext cx="5867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ết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bu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03341" y="1172031"/>
            <a:ext cx="5962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rửa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xe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mini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66515" y="1983993"/>
            <a:ext cx="502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2141" y="1985517"/>
            <a:ext cx="472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ôm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58409" y="1987422"/>
            <a:ext cx="5219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Xe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ể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cụ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92652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03125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923157" y="2931363"/>
            <a:ext cx="48831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6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ậu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ử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át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747640" y="2911855"/>
            <a:ext cx="4203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ửa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x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71540" y="2912490"/>
            <a:ext cx="472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ôm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9713" y="3799738"/>
            <a:ext cx="783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ổi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ghi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16017" y="3801567"/>
            <a:ext cx="485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cưa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x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í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575560" y="574547"/>
            <a:ext cx="3442970" cy="3188335"/>
            <a:chOff x="2575560" y="574547"/>
            <a:chExt cx="3442970" cy="3188335"/>
          </a:xfrm>
        </p:grpSpPr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3340" y="574547"/>
              <a:ext cx="544067" cy="5440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0" y="609599"/>
              <a:ext cx="510539" cy="5105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395" y="595883"/>
              <a:ext cx="530351" cy="53035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7244" y="1411223"/>
              <a:ext cx="550163" cy="518071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964" y="1405127"/>
              <a:ext cx="510539" cy="50901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0492" y="1417319"/>
              <a:ext cx="530351" cy="53035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575560" y="1798319"/>
              <a:ext cx="1130300" cy="1327785"/>
            </a:xfrm>
            <a:custGeom>
              <a:avLst/>
              <a:gdLst/>
              <a:ahLst/>
              <a:cxnLst/>
              <a:rect l="l" t="t" r="r" b="b"/>
              <a:pathLst>
                <a:path w="1130300" h="1327785">
                  <a:moveTo>
                    <a:pt x="50800" y="641350"/>
                  </a:moveTo>
                  <a:lnTo>
                    <a:pt x="0" y="641350"/>
                  </a:lnTo>
                  <a:lnTo>
                    <a:pt x="0" y="654050"/>
                  </a:lnTo>
                  <a:lnTo>
                    <a:pt x="50800" y="654050"/>
                  </a:lnTo>
                  <a:lnTo>
                    <a:pt x="50800" y="641350"/>
                  </a:lnTo>
                  <a:close/>
                </a:path>
                <a:path w="1130300" h="1327785">
                  <a:moveTo>
                    <a:pt x="139700" y="641350"/>
                  </a:moveTo>
                  <a:lnTo>
                    <a:pt x="88900" y="641350"/>
                  </a:lnTo>
                  <a:lnTo>
                    <a:pt x="88900" y="654050"/>
                  </a:lnTo>
                  <a:lnTo>
                    <a:pt x="139700" y="654050"/>
                  </a:lnTo>
                  <a:lnTo>
                    <a:pt x="139700" y="641350"/>
                  </a:lnTo>
                  <a:close/>
                </a:path>
                <a:path w="1130300" h="1327785">
                  <a:moveTo>
                    <a:pt x="228600" y="641350"/>
                  </a:moveTo>
                  <a:lnTo>
                    <a:pt x="177800" y="641350"/>
                  </a:lnTo>
                  <a:lnTo>
                    <a:pt x="177800" y="654050"/>
                  </a:lnTo>
                  <a:lnTo>
                    <a:pt x="228600" y="654050"/>
                  </a:lnTo>
                  <a:lnTo>
                    <a:pt x="228600" y="641350"/>
                  </a:lnTo>
                  <a:close/>
                </a:path>
                <a:path w="1130300" h="1327785">
                  <a:moveTo>
                    <a:pt x="274828" y="961390"/>
                  </a:moveTo>
                  <a:lnTo>
                    <a:pt x="224028" y="961390"/>
                  </a:lnTo>
                  <a:lnTo>
                    <a:pt x="224028" y="974090"/>
                  </a:lnTo>
                  <a:lnTo>
                    <a:pt x="274828" y="974090"/>
                  </a:lnTo>
                  <a:lnTo>
                    <a:pt x="274828" y="961390"/>
                  </a:lnTo>
                  <a:close/>
                </a:path>
                <a:path w="1130300" h="1327785">
                  <a:moveTo>
                    <a:pt x="317500" y="641350"/>
                  </a:moveTo>
                  <a:lnTo>
                    <a:pt x="266700" y="641350"/>
                  </a:lnTo>
                  <a:lnTo>
                    <a:pt x="266700" y="654050"/>
                  </a:lnTo>
                  <a:lnTo>
                    <a:pt x="317500" y="654050"/>
                  </a:lnTo>
                  <a:lnTo>
                    <a:pt x="317500" y="641350"/>
                  </a:lnTo>
                  <a:close/>
                </a:path>
                <a:path w="1130300" h="1327785">
                  <a:moveTo>
                    <a:pt x="363728" y="961390"/>
                  </a:moveTo>
                  <a:lnTo>
                    <a:pt x="312928" y="961390"/>
                  </a:lnTo>
                  <a:lnTo>
                    <a:pt x="312928" y="974090"/>
                  </a:lnTo>
                  <a:lnTo>
                    <a:pt x="363728" y="974090"/>
                  </a:lnTo>
                  <a:lnTo>
                    <a:pt x="363728" y="961390"/>
                  </a:lnTo>
                  <a:close/>
                </a:path>
                <a:path w="1130300" h="1327785">
                  <a:moveTo>
                    <a:pt x="406400" y="641350"/>
                  </a:moveTo>
                  <a:lnTo>
                    <a:pt x="355600" y="641350"/>
                  </a:lnTo>
                  <a:lnTo>
                    <a:pt x="355600" y="654050"/>
                  </a:lnTo>
                  <a:lnTo>
                    <a:pt x="406400" y="654050"/>
                  </a:lnTo>
                  <a:lnTo>
                    <a:pt x="406400" y="641350"/>
                  </a:lnTo>
                  <a:close/>
                </a:path>
                <a:path w="1130300" h="1327785">
                  <a:moveTo>
                    <a:pt x="452628" y="961390"/>
                  </a:moveTo>
                  <a:lnTo>
                    <a:pt x="401828" y="961390"/>
                  </a:lnTo>
                  <a:lnTo>
                    <a:pt x="401828" y="974090"/>
                  </a:lnTo>
                  <a:lnTo>
                    <a:pt x="452628" y="974090"/>
                  </a:lnTo>
                  <a:lnTo>
                    <a:pt x="452628" y="961390"/>
                  </a:lnTo>
                  <a:close/>
                </a:path>
                <a:path w="1130300" h="1327785">
                  <a:moveTo>
                    <a:pt x="495300" y="641350"/>
                  </a:moveTo>
                  <a:lnTo>
                    <a:pt x="444500" y="641350"/>
                  </a:lnTo>
                  <a:lnTo>
                    <a:pt x="444500" y="654050"/>
                  </a:lnTo>
                  <a:lnTo>
                    <a:pt x="495300" y="654050"/>
                  </a:lnTo>
                  <a:lnTo>
                    <a:pt x="495300" y="641350"/>
                  </a:lnTo>
                  <a:close/>
                </a:path>
                <a:path w="1130300" h="1327785">
                  <a:moveTo>
                    <a:pt x="541528" y="961390"/>
                  </a:moveTo>
                  <a:lnTo>
                    <a:pt x="490728" y="961390"/>
                  </a:lnTo>
                  <a:lnTo>
                    <a:pt x="490728" y="974090"/>
                  </a:lnTo>
                  <a:lnTo>
                    <a:pt x="541528" y="974090"/>
                  </a:lnTo>
                  <a:lnTo>
                    <a:pt x="541528" y="961390"/>
                  </a:lnTo>
                  <a:close/>
                </a:path>
                <a:path w="1130300" h="1327785">
                  <a:moveTo>
                    <a:pt x="571373" y="628523"/>
                  </a:moveTo>
                  <a:lnTo>
                    <a:pt x="558673" y="628523"/>
                  </a:lnTo>
                  <a:lnTo>
                    <a:pt x="558673" y="641350"/>
                  </a:lnTo>
                  <a:lnTo>
                    <a:pt x="533400" y="641350"/>
                  </a:lnTo>
                  <a:lnTo>
                    <a:pt x="533400" y="654050"/>
                  </a:lnTo>
                  <a:lnTo>
                    <a:pt x="568452" y="654050"/>
                  </a:lnTo>
                  <a:lnTo>
                    <a:pt x="571373" y="651256"/>
                  </a:lnTo>
                  <a:lnTo>
                    <a:pt x="571373" y="647700"/>
                  </a:lnTo>
                  <a:lnTo>
                    <a:pt x="571373" y="641350"/>
                  </a:lnTo>
                  <a:lnTo>
                    <a:pt x="571373" y="628523"/>
                  </a:lnTo>
                  <a:close/>
                </a:path>
                <a:path w="1130300" h="1327785">
                  <a:moveTo>
                    <a:pt x="571373" y="539623"/>
                  </a:moveTo>
                  <a:lnTo>
                    <a:pt x="558673" y="539623"/>
                  </a:lnTo>
                  <a:lnTo>
                    <a:pt x="558673" y="590423"/>
                  </a:lnTo>
                  <a:lnTo>
                    <a:pt x="571373" y="590423"/>
                  </a:lnTo>
                  <a:lnTo>
                    <a:pt x="571373" y="539623"/>
                  </a:lnTo>
                  <a:close/>
                </a:path>
                <a:path w="1130300" h="1327785">
                  <a:moveTo>
                    <a:pt x="571373" y="450723"/>
                  </a:moveTo>
                  <a:lnTo>
                    <a:pt x="558673" y="450723"/>
                  </a:lnTo>
                  <a:lnTo>
                    <a:pt x="558673" y="501523"/>
                  </a:lnTo>
                  <a:lnTo>
                    <a:pt x="571373" y="501523"/>
                  </a:lnTo>
                  <a:lnTo>
                    <a:pt x="571373" y="450723"/>
                  </a:lnTo>
                  <a:close/>
                </a:path>
                <a:path w="1130300" h="1327785">
                  <a:moveTo>
                    <a:pt x="571373" y="361823"/>
                  </a:moveTo>
                  <a:lnTo>
                    <a:pt x="558673" y="361823"/>
                  </a:lnTo>
                  <a:lnTo>
                    <a:pt x="558673" y="412623"/>
                  </a:lnTo>
                  <a:lnTo>
                    <a:pt x="571373" y="412623"/>
                  </a:lnTo>
                  <a:lnTo>
                    <a:pt x="571373" y="361823"/>
                  </a:lnTo>
                  <a:close/>
                </a:path>
                <a:path w="1130300" h="1327785">
                  <a:moveTo>
                    <a:pt x="571373" y="272923"/>
                  </a:moveTo>
                  <a:lnTo>
                    <a:pt x="558673" y="272923"/>
                  </a:lnTo>
                  <a:lnTo>
                    <a:pt x="558673" y="323723"/>
                  </a:lnTo>
                  <a:lnTo>
                    <a:pt x="571373" y="323723"/>
                  </a:lnTo>
                  <a:lnTo>
                    <a:pt x="571373" y="272923"/>
                  </a:lnTo>
                  <a:close/>
                </a:path>
                <a:path w="1130300" h="1327785">
                  <a:moveTo>
                    <a:pt x="571373" y="184023"/>
                  </a:moveTo>
                  <a:lnTo>
                    <a:pt x="558673" y="184023"/>
                  </a:lnTo>
                  <a:lnTo>
                    <a:pt x="558673" y="234823"/>
                  </a:lnTo>
                  <a:lnTo>
                    <a:pt x="571373" y="234823"/>
                  </a:lnTo>
                  <a:lnTo>
                    <a:pt x="571373" y="184023"/>
                  </a:lnTo>
                  <a:close/>
                </a:path>
                <a:path w="1130300" h="1327785">
                  <a:moveTo>
                    <a:pt x="571373" y="95123"/>
                  </a:moveTo>
                  <a:lnTo>
                    <a:pt x="558673" y="95123"/>
                  </a:lnTo>
                  <a:lnTo>
                    <a:pt x="558673" y="145923"/>
                  </a:lnTo>
                  <a:lnTo>
                    <a:pt x="571373" y="145923"/>
                  </a:lnTo>
                  <a:lnTo>
                    <a:pt x="571373" y="95123"/>
                  </a:lnTo>
                  <a:close/>
                </a:path>
                <a:path w="1130300" h="1327785">
                  <a:moveTo>
                    <a:pt x="596900" y="31750"/>
                  </a:moveTo>
                  <a:lnTo>
                    <a:pt x="561467" y="31750"/>
                  </a:lnTo>
                  <a:lnTo>
                    <a:pt x="558673" y="34544"/>
                  </a:lnTo>
                  <a:lnTo>
                    <a:pt x="558673" y="57023"/>
                  </a:lnTo>
                  <a:lnTo>
                    <a:pt x="571373" y="57023"/>
                  </a:lnTo>
                  <a:lnTo>
                    <a:pt x="571373" y="44450"/>
                  </a:lnTo>
                  <a:lnTo>
                    <a:pt x="596900" y="44450"/>
                  </a:lnTo>
                  <a:lnTo>
                    <a:pt x="596900" y="38100"/>
                  </a:lnTo>
                  <a:lnTo>
                    <a:pt x="596900" y="31750"/>
                  </a:lnTo>
                  <a:close/>
                </a:path>
                <a:path w="1130300" h="1327785">
                  <a:moveTo>
                    <a:pt x="630428" y="961390"/>
                  </a:moveTo>
                  <a:lnTo>
                    <a:pt x="579628" y="961390"/>
                  </a:lnTo>
                  <a:lnTo>
                    <a:pt x="579628" y="974090"/>
                  </a:lnTo>
                  <a:lnTo>
                    <a:pt x="630428" y="974090"/>
                  </a:lnTo>
                  <a:lnTo>
                    <a:pt x="630428" y="961390"/>
                  </a:lnTo>
                  <a:close/>
                </a:path>
                <a:path w="1130300" h="1327785">
                  <a:moveTo>
                    <a:pt x="672211" y="1237107"/>
                  </a:moveTo>
                  <a:lnTo>
                    <a:pt x="659511" y="1237107"/>
                  </a:lnTo>
                  <a:lnTo>
                    <a:pt x="659511" y="1287919"/>
                  </a:lnTo>
                  <a:lnTo>
                    <a:pt x="672211" y="1287919"/>
                  </a:lnTo>
                  <a:lnTo>
                    <a:pt x="672211" y="1237107"/>
                  </a:lnTo>
                  <a:close/>
                </a:path>
                <a:path w="1130300" h="1327785">
                  <a:moveTo>
                    <a:pt x="672211" y="1148207"/>
                  </a:moveTo>
                  <a:lnTo>
                    <a:pt x="659511" y="1148207"/>
                  </a:lnTo>
                  <a:lnTo>
                    <a:pt x="659511" y="1199007"/>
                  </a:lnTo>
                  <a:lnTo>
                    <a:pt x="672211" y="1199007"/>
                  </a:lnTo>
                  <a:lnTo>
                    <a:pt x="672211" y="1148207"/>
                  </a:lnTo>
                  <a:close/>
                </a:path>
                <a:path w="1130300" h="1327785">
                  <a:moveTo>
                    <a:pt x="672211" y="1059307"/>
                  </a:moveTo>
                  <a:lnTo>
                    <a:pt x="659511" y="1059307"/>
                  </a:lnTo>
                  <a:lnTo>
                    <a:pt x="659511" y="1110107"/>
                  </a:lnTo>
                  <a:lnTo>
                    <a:pt x="672211" y="1110107"/>
                  </a:lnTo>
                  <a:lnTo>
                    <a:pt x="672211" y="1059307"/>
                  </a:lnTo>
                  <a:close/>
                </a:path>
                <a:path w="1130300" h="1327785">
                  <a:moveTo>
                    <a:pt x="672211" y="970407"/>
                  </a:moveTo>
                  <a:lnTo>
                    <a:pt x="659511" y="970407"/>
                  </a:lnTo>
                  <a:lnTo>
                    <a:pt x="659511" y="1021207"/>
                  </a:lnTo>
                  <a:lnTo>
                    <a:pt x="672211" y="1021207"/>
                  </a:lnTo>
                  <a:lnTo>
                    <a:pt x="672211" y="970407"/>
                  </a:lnTo>
                  <a:close/>
                </a:path>
                <a:path w="1130300" h="1327785">
                  <a:moveTo>
                    <a:pt x="685800" y="31750"/>
                  </a:moveTo>
                  <a:lnTo>
                    <a:pt x="635000" y="31750"/>
                  </a:lnTo>
                  <a:lnTo>
                    <a:pt x="63500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1130300" h="1327785">
                  <a:moveTo>
                    <a:pt x="753491" y="1282877"/>
                  </a:moveTo>
                  <a:lnTo>
                    <a:pt x="702691" y="1282877"/>
                  </a:lnTo>
                  <a:lnTo>
                    <a:pt x="702691" y="1295577"/>
                  </a:lnTo>
                  <a:lnTo>
                    <a:pt x="753491" y="1295577"/>
                  </a:lnTo>
                  <a:lnTo>
                    <a:pt x="753491" y="1282877"/>
                  </a:lnTo>
                  <a:close/>
                </a:path>
                <a:path w="1130300" h="1327785">
                  <a:moveTo>
                    <a:pt x="774700" y="31750"/>
                  </a:moveTo>
                  <a:lnTo>
                    <a:pt x="723900" y="31750"/>
                  </a:lnTo>
                  <a:lnTo>
                    <a:pt x="723900" y="44450"/>
                  </a:lnTo>
                  <a:lnTo>
                    <a:pt x="774700" y="44450"/>
                  </a:lnTo>
                  <a:lnTo>
                    <a:pt x="774700" y="31750"/>
                  </a:lnTo>
                  <a:close/>
                </a:path>
                <a:path w="1130300" h="1327785">
                  <a:moveTo>
                    <a:pt x="842391" y="1282877"/>
                  </a:moveTo>
                  <a:lnTo>
                    <a:pt x="791591" y="1282877"/>
                  </a:lnTo>
                  <a:lnTo>
                    <a:pt x="791591" y="1295577"/>
                  </a:lnTo>
                  <a:lnTo>
                    <a:pt x="842391" y="1295577"/>
                  </a:lnTo>
                  <a:lnTo>
                    <a:pt x="842391" y="1282877"/>
                  </a:lnTo>
                  <a:close/>
                </a:path>
                <a:path w="1130300" h="1327785">
                  <a:moveTo>
                    <a:pt x="8636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w="1130300" h="1327785">
                  <a:moveTo>
                    <a:pt x="931291" y="1282877"/>
                  </a:moveTo>
                  <a:lnTo>
                    <a:pt x="880491" y="1282877"/>
                  </a:lnTo>
                  <a:lnTo>
                    <a:pt x="880491" y="1295577"/>
                  </a:lnTo>
                  <a:lnTo>
                    <a:pt x="931291" y="1295577"/>
                  </a:lnTo>
                  <a:lnTo>
                    <a:pt x="931291" y="1282877"/>
                  </a:lnTo>
                  <a:close/>
                </a:path>
                <a:path w="1130300" h="1327785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130300" h="1327785">
                  <a:moveTo>
                    <a:pt x="1020191" y="1282877"/>
                  </a:moveTo>
                  <a:lnTo>
                    <a:pt x="969391" y="1282877"/>
                  </a:lnTo>
                  <a:lnTo>
                    <a:pt x="969391" y="1295577"/>
                  </a:lnTo>
                  <a:lnTo>
                    <a:pt x="1020191" y="1295577"/>
                  </a:lnTo>
                  <a:lnTo>
                    <a:pt x="1020191" y="1282877"/>
                  </a:lnTo>
                  <a:close/>
                </a:path>
                <a:path w="1130300" h="1327785">
                  <a:moveTo>
                    <a:pt x="10414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41400" y="44450"/>
                  </a:lnTo>
                  <a:lnTo>
                    <a:pt x="1041400" y="31750"/>
                  </a:lnTo>
                  <a:close/>
                </a:path>
                <a:path w="1130300" h="1327785">
                  <a:moveTo>
                    <a:pt x="1107694" y="1289227"/>
                  </a:moveTo>
                  <a:lnTo>
                    <a:pt x="1031494" y="1251127"/>
                  </a:lnTo>
                  <a:lnTo>
                    <a:pt x="1031494" y="1327327"/>
                  </a:lnTo>
                  <a:lnTo>
                    <a:pt x="1107694" y="1289227"/>
                  </a:lnTo>
                  <a:close/>
                </a:path>
                <a:path w="1130300" h="1327785">
                  <a:moveTo>
                    <a:pt x="1130046" y="38100"/>
                  </a:moveTo>
                  <a:lnTo>
                    <a:pt x="1053846" y="0"/>
                  </a:lnTo>
                  <a:lnTo>
                    <a:pt x="1053846" y="76200"/>
                  </a:lnTo>
                  <a:lnTo>
                    <a:pt x="1130046" y="3810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3820" y="2394203"/>
              <a:ext cx="519684" cy="5196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3064" y="2363723"/>
              <a:ext cx="528827" cy="52882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9155" y="2305811"/>
              <a:ext cx="579120" cy="57912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6012" y="3197351"/>
              <a:ext cx="528827" cy="528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9348" y="3227831"/>
              <a:ext cx="533400" cy="5349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7444" y="3218687"/>
              <a:ext cx="544068" cy="544068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521197" y="3807053"/>
            <a:ext cx="4152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oan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71296" y="183006"/>
            <a:ext cx="2685415" cy="844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HÚ</a:t>
            </a: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IÁ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Ẩ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I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Ậ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215900" algn="ctr">
              <a:lnSpc>
                <a:spcPct val="100000"/>
              </a:lnSpc>
              <a:spcBef>
                <a:spcPts val="68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các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 marL="215900" algn="ctr">
              <a:lnSpc>
                <a:spcPct val="100000"/>
              </a:lnSpc>
              <a:spcBef>
                <a:spcPts val="135"/>
              </a:spcBef>
            </a:pP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Dụng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cụ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&amp;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Thiết</a:t>
            </a:r>
            <a:r>
              <a:rPr sz="800" b="1" spc="-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bị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FA5F27"/>
                </a:solidFill>
                <a:latin typeface="Arial"/>
                <a:cs typeface="Arial"/>
              </a:rPr>
              <a:t>tiện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ích</a:t>
            </a:r>
            <a:endParaRPr sz="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765"/>
              </a:spcBef>
            </a:pPr>
            <a:r>
              <a:rPr sz="900" spc="-15" baseline="4629" dirty="0">
                <a:latin typeface="Microsoft Sans Serif"/>
                <a:cs typeface="Microsoft Sans Serif"/>
              </a:rPr>
              <a:t>&lt;10K</a:t>
            </a:r>
            <a:r>
              <a:rPr sz="900" spc="232" baseline="4629" dirty="0">
                <a:latin typeface="Microsoft Sans Serif"/>
                <a:cs typeface="Microsoft Sans Serif"/>
              </a:rPr>
              <a:t>  </a:t>
            </a:r>
            <a:r>
              <a:rPr sz="500" spc="-55" dirty="0">
                <a:solidFill>
                  <a:srgbClr val="FFFFFF"/>
                </a:solidFill>
                <a:latin typeface="Microsoft Sans Serif"/>
                <a:cs typeface="Microsoft Sans Serif"/>
              </a:rPr>
              <a:t>77%23%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5660" y="3910685"/>
            <a:ext cx="220980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2515">
              <a:lnSpc>
                <a:spcPct val="100000"/>
              </a:lnSpc>
              <a:spcBef>
                <a:spcPts val="100"/>
              </a:spcBef>
              <a:tabLst>
                <a:tab pos="1530985" algn="l"/>
                <a:tab pos="1972310" algn="l"/>
              </a:tabLst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	</a:t>
            </a:r>
            <a:r>
              <a:rPr sz="600" spc="-15" dirty="0">
                <a:latin typeface="Microsoft Sans Serif"/>
                <a:cs typeface="Microsoft Sans Serif"/>
              </a:rPr>
              <a:t>La</a:t>
            </a:r>
            <a:r>
              <a:rPr sz="600" spc="-20" dirty="0">
                <a:latin typeface="Microsoft Sans Serif"/>
                <a:cs typeface="Microsoft Sans Serif"/>
              </a:rPr>
              <a:t>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73267" y="169529"/>
            <a:ext cx="618743" cy="124602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6096761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3222" y="408411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5253" y="926591"/>
            <a:ext cx="55244" cy="2519680"/>
            <a:chOff x="885253" y="926591"/>
            <a:chExt cx="55244" cy="2519680"/>
          </a:xfrm>
        </p:grpSpPr>
        <p:sp>
          <p:nvSpPr>
            <p:cNvPr id="5" name="object 5"/>
            <p:cNvSpPr/>
            <p:nvPr/>
          </p:nvSpPr>
          <p:spPr>
            <a:xfrm>
              <a:off x="890016" y="3243071"/>
              <a:ext cx="26034" cy="123825"/>
            </a:xfrm>
            <a:custGeom>
              <a:avLst/>
              <a:gdLst/>
              <a:ahLst/>
              <a:cxnLst/>
              <a:rect l="l" t="t" r="r" b="b"/>
              <a:pathLst>
                <a:path w="26034" h="123825">
                  <a:moveTo>
                    <a:pt x="2590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5908" y="123443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5924" y="3243071"/>
              <a:ext cx="21590" cy="123825"/>
            </a:xfrm>
            <a:custGeom>
              <a:avLst/>
              <a:gdLst/>
              <a:ahLst/>
              <a:cxnLst/>
              <a:rect l="l" t="t" r="r" b="b"/>
              <a:pathLst>
                <a:path w="21590" h="123825">
                  <a:moveTo>
                    <a:pt x="2133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1335" y="123443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7260" y="324307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048" y="12344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016" y="926591"/>
              <a:ext cx="0" cy="2519680"/>
            </a:xfrm>
            <a:custGeom>
              <a:avLst/>
              <a:gdLst/>
              <a:ahLst/>
              <a:cxnLst/>
              <a:rect l="l" t="t" r="r" b="b"/>
              <a:pathLst>
                <a:path h="2519679">
                  <a:moveTo>
                    <a:pt x="0" y="251917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2045207" y="1844039"/>
            <a:ext cx="749935" cy="402590"/>
            <a:chOff x="2045207" y="1844039"/>
            <a:chExt cx="749935" cy="402590"/>
          </a:xfrm>
        </p:grpSpPr>
        <p:sp>
          <p:nvSpPr>
            <p:cNvPr id="10" name="object 10"/>
            <p:cNvSpPr/>
            <p:nvPr/>
          </p:nvSpPr>
          <p:spPr>
            <a:xfrm>
              <a:off x="2072639" y="2124455"/>
              <a:ext cx="654050" cy="121920"/>
            </a:xfrm>
            <a:custGeom>
              <a:avLst/>
              <a:gdLst/>
              <a:ahLst/>
              <a:cxnLst/>
              <a:rect l="l" t="t" r="r" b="b"/>
              <a:pathLst>
                <a:path w="654050" h="121919">
                  <a:moveTo>
                    <a:pt x="653796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653796" y="121920"/>
                  </a:lnTo>
                  <a:lnTo>
                    <a:pt x="65379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726435" y="2124455"/>
              <a:ext cx="64135" cy="121920"/>
            </a:xfrm>
            <a:custGeom>
              <a:avLst/>
              <a:gdLst/>
              <a:ahLst/>
              <a:cxnLst/>
              <a:rect l="l" t="t" r="r" b="b"/>
              <a:pathLst>
                <a:path w="64135" h="121919">
                  <a:moveTo>
                    <a:pt x="64007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64007" y="12192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790443" y="2124455"/>
              <a:ext cx="5080" cy="121920"/>
            </a:xfrm>
            <a:custGeom>
              <a:avLst/>
              <a:gdLst/>
              <a:ahLst/>
              <a:cxnLst/>
              <a:rect l="l" t="t" r="r" b="b"/>
              <a:pathLst>
                <a:path w="5080" h="121919">
                  <a:moveTo>
                    <a:pt x="4572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4572" y="12192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45207" y="1844039"/>
              <a:ext cx="487680" cy="123825"/>
            </a:xfrm>
            <a:custGeom>
              <a:avLst/>
              <a:gdLst/>
              <a:ahLst/>
              <a:cxnLst/>
              <a:rect l="l" t="t" r="r" b="b"/>
              <a:pathLst>
                <a:path w="487680" h="123825">
                  <a:moveTo>
                    <a:pt x="487680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487680" y="123443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32887" y="1844039"/>
              <a:ext cx="38100" cy="123825"/>
            </a:xfrm>
            <a:custGeom>
              <a:avLst/>
              <a:gdLst/>
              <a:ahLst/>
              <a:cxnLst/>
              <a:rect l="l" t="t" r="r" b="b"/>
              <a:pathLst>
                <a:path w="38100" h="123825">
                  <a:moveTo>
                    <a:pt x="38100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8100" y="12344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570987" y="1844039"/>
              <a:ext cx="6350" cy="123825"/>
            </a:xfrm>
            <a:custGeom>
              <a:avLst/>
              <a:gdLst/>
              <a:ahLst/>
              <a:cxnLst/>
              <a:rect l="l" t="t" r="r" b="b"/>
              <a:pathLst>
                <a:path w="6350" h="123825">
                  <a:moveTo>
                    <a:pt x="609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6095" y="123443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101852" y="1004315"/>
            <a:ext cx="21590" cy="123825"/>
            <a:chOff x="1101852" y="1004315"/>
            <a:chExt cx="21590" cy="123825"/>
          </a:xfrm>
        </p:grpSpPr>
        <p:sp>
          <p:nvSpPr>
            <p:cNvPr id="17" name="object 17"/>
            <p:cNvSpPr/>
            <p:nvPr/>
          </p:nvSpPr>
          <p:spPr>
            <a:xfrm>
              <a:off x="1101852" y="1004315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19" h="123825">
                  <a:moveTo>
                    <a:pt x="1981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9811" y="123443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21664" y="1004315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121664" y="1004315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194816" y="2964179"/>
            <a:ext cx="12700" cy="121920"/>
            <a:chOff x="1194816" y="2964179"/>
            <a:chExt cx="12700" cy="121920"/>
          </a:xfrm>
        </p:grpSpPr>
        <p:sp>
          <p:nvSpPr>
            <p:cNvPr id="21" name="object 21"/>
            <p:cNvSpPr/>
            <p:nvPr/>
          </p:nvSpPr>
          <p:spPr>
            <a:xfrm>
              <a:off x="1194816" y="2964179"/>
              <a:ext cx="10795" cy="121920"/>
            </a:xfrm>
            <a:custGeom>
              <a:avLst/>
              <a:gdLst/>
              <a:ahLst/>
              <a:cxnLst/>
              <a:rect l="l" t="t" r="r" b="b"/>
              <a:pathLst>
                <a:path w="10794" h="121919">
                  <a:moveTo>
                    <a:pt x="1066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0668" y="12192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05484" y="2964179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5" h="121919">
                  <a:moveTo>
                    <a:pt x="152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524" y="12192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1528572" y="2683763"/>
            <a:ext cx="29209" cy="123825"/>
            <a:chOff x="1528572" y="2683763"/>
            <a:chExt cx="29209" cy="123825"/>
          </a:xfrm>
        </p:grpSpPr>
        <p:sp>
          <p:nvSpPr>
            <p:cNvPr id="24" name="object 24"/>
            <p:cNvSpPr/>
            <p:nvPr/>
          </p:nvSpPr>
          <p:spPr>
            <a:xfrm>
              <a:off x="1528572" y="2683763"/>
              <a:ext cx="27940" cy="123825"/>
            </a:xfrm>
            <a:custGeom>
              <a:avLst/>
              <a:gdLst/>
              <a:ahLst/>
              <a:cxnLst/>
              <a:rect l="l" t="t" r="r" b="b"/>
              <a:pathLst>
                <a:path w="27940" h="123825">
                  <a:moveTo>
                    <a:pt x="2743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7431" y="123443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56004" y="2683763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2145792" y="2403347"/>
            <a:ext cx="55244" cy="123825"/>
            <a:chOff x="2145792" y="2403347"/>
            <a:chExt cx="55244" cy="123825"/>
          </a:xfrm>
        </p:grpSpPr>
        <p:sp>
          <p:nvSpPr>
            <p:cNvPr id="27" name="object 27"/>
            <p:cNvSpPr/>
            <p:nvPr/>
          </p:nvSpPr>
          <p:spPr>
            <a:xfrm>
              <a:off x="2145792" y="2403347"/>
              <a:ext cx="52069" cy="123825"/>
            </a:xfrm>
            <a:custGeom>
              <a:avLst/>
              <a:gdLst/>
              <a:ahLst/>
              <a:cxnLst/>
              <a:rect l="l" t="t" r="r" b="b"/>
              <a:pathLst>
                <a:path w="52069" h="123825">
                  <a:moveTo>
                    <a:pt x="5181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51815" y="123443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197608" y="240334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048" y="12344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2170176" y="1563623"/>
            <a:ext cx="22860" cy="123825"/>
            <a:chOff x="2170176" y="1563623"/>
            <a:chExt cx="22860" cy="123825"/>
          </a:xfrm>
        </p:grpSpPr>
        <p:sp>
          <p:nvSpPr>
            <p:cNvPr id="30" name="object 30"/>
            <p:cNvSpPr/>
            <p:nvPr/>
          </p:nvSpPr>
          <p:spPr>
            <a:xfrm>
              <a:off x="2170176" y="1563623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4" h="123825">
                  <a:moveTo>
                    <a:pt x="18287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8287" y="12344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188464" y="1563623"/>
              <a:ext cx="5080" cy="123825"/>
            </a:xfrm>
            <a:custGeom>
              <a:avLst/>
              <a:gdLst/>
              <a:ahLst/>
              <a:cxnLst/>
              <a:rect l="l" t="t" r="r" b="b"/>
              <a:pathLst>
                <a:path w="5080" h="123825">
                  <a:moveTo>
                    <a:pt x="4572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4572" y="12344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2478023" y="1284731"/>
            <a:ext cx="13970" cy="121920"/>
            <a:chOff x="2478023" y="1284731"/>
            <a:chExt cx="13970" cy="121920"/>
          </a:xfrm>
        </p:grpSpPr>
        <p:sp>
          <p:nvSpPr>
            <p:cNvPr id="33" name="object 33"/>
            <p:cNvSpPr/>
            <p:nvPr/>
          </p:nvSpPr>
          <p:spPr>
            <a:xfrm>
              <a:off x="2478023" y="1284731"/>
              <a:ext cx="12700" cy="121920"/>
            </a:xfrm>
            <a:custGeom>
              <a:avLst/>
              <a:gdLst/>
              <a:ahLst/>
              <a:cxnLst/>
              <a:rect l="l" t="t" r="r" b="b"/>
              <a:pathLst>
                <a:path w="12700" h="121919">
                  <a:moveTo>
                    <a:pt x="12192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12192" y="121919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90215" y="1284731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5" h="121919">
                  <a:moveTo>
                    <a:pt x="1523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1523" y="121919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894778" y="2683763"/>
            <a:ext cx="376555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130" rIns="0" bIns="0" rtlCol="0">
            <a:spAutoFit/>
          </a:bodyPr>
          <a:lstStyle/>
          <a:p>
            <a:pPr marL="121920">
              <a:lnSpc>
                <a:spcPct val="100000"/>
              </a:lnSpc>
              <a:spcBef>
                <a:spcPts val="19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57%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4778" y="2403347"/>
            <a:ext cx="852169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65%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94778" y="2124455"/>
            <a:ext cx="1164590" cy="12192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marL="8255" algn="ctr">
              <a:lnSpc>
                <a:spcPct val="100000"/>
              </a:lnSpc>
              <a:spcBef>
                <a:spcPts val="18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4778" y="1844039"/>
            <a:ext cx="1164590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8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4778" y="1563623"/>
            <a:ext cx="885825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68%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4778" y="1284731"/>
            <a:ext cx="1292225" cy="12192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86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8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82%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4778" y="2964179"/>
            <a:ext cx="255904" cy="12192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8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78%</a:t>
            </a:r>
            <a:r>
              <a:rPr sz="5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63827" y="2974949"/>
            <a:ext cx="787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36926" y="2134869"/>
            <a:ext cx="1390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34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213229" y="185483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29%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124711" y="2964179"/>
            <a:ext cx="70485" cy="12192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3495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85"/>
              </a:spcBef>
            </a:pPr>
            <a:r>
              <a:rPr sz="500" spc="-140" dirty="0">
                <a:solidFill>
                  <a:srgbClr val="FFFFFF"/>
                </a:solidFill>
                <a:latin typeface="Microsoft Sans Serif"/>
                <a:cs typeface="Microsoft Sans Serif"/>
              </a:rPr>
              <a:t>83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1016" y="2683763"/>
            <a:ext cx="270510" cy="12382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413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9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39%</a:t>
            </a:r>
            <a:r>
              <a:rPr sz="5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521713" y="2694812"/>
            <a:ext cx="787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746504" y="2403347"/>
            <a:ext cx="424815" cy="12382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4765" rIns="0" bIns="0" rtlCol="0">
            <a:spAutoFit/>
          </a:bodyPr>
          <a:lstStyle/>
          <a:p>
            <a:pPr marL="136525">
              <a:lnSpc>
                <a:spcPct val="100000"/>
              </a:lnSpc>
              <a:spcBef>
                <a:spcPts val="195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30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     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51126" y="2415031"/>
            <a:ext cx="787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13989" y="2134869"/>
            <a:ext cx="1022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3%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94914" y="1854834"/>
            <a:ext cx="1149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780032" y="1563623"/>
            <a:ext cx="461645" cy="12382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4130" rIns="0" bIns="0" rtlCol="0">
            <a:spAutoFit/>
          </a:bodyPr>
          <a:lstStyle/>
          <a:p>
            <a:pPr marL="131445">
              <a:lnSpc>
                <a:spcPct val="100000"/>
              </a:lnSpc>
              <a:spcBef>
                <a:spcPts val="190"/>
              </a:spcBef>
            </a:pPr>
            <a:r>
              <a:rPr sz="5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30</a:t>
            </a: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dirty="0">
                <a:solidFill>
                  <a:srgbClr val="FFFFFF"/>
                </a:solidFill>
                <a:latin typeface="Microsoft Sans Serif"/>
                <a:cs typeface="Microsoft Sans Serif"/>
              </a:rPr>
              <a:t>     </a:t>
            </a:r>
            <a:r>
              <a:rPr sz="5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1%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186749" y="1284731"/>
            <a:ext cx="291465" cy="12192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86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80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17%</a:t>
            </a:r>
            <a:r>
              <a:rPr sz="5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62910" y="1294891"/>
            <a:ext cx="787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4778" y="1004315"/>
            <a:ext cx="219710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85"/>
              </a:spcBef>
            </a:pPr>
            <a:r>
              <a:rPr sz="5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91</a:t>
            </a:r>
            <a:r>
              <a:rPr sz="5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r>
              <a:rPr sz="5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5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5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01039" y="1014729"/>
            <a:ext cx="787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5007" y="3492500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73732" y="3492500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36063" y="3492500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2315" y="3242868"/>
            <a:ext cx="335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15" baseline="4629" dirty="0">
                <a:latin typeface="Microsoft Sans Serif"/>
                <a:cs typeface="Microsoft Sans Serif"/>
              </a:rPr>
              <a:t>&gt;5M </a:t>
            </a:r>
            <a:r>
              <a:rPr sz="500" spc="-145" dirty="0">
                <a:solidFill>
                  <a:srgbClr val="FFFFFF"/>
                </a:solidFill>
                <a:latin typeface="Microsoft Sans Serif"/>
                <a:cs typeface="Microsoft Sans Serif"/>
              </a:rPr>
              <a:t>54153%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190113" y="3492500"/>
            <a:ext cx="364490" cy="24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dirty="0">
                <a:latin typeface="Microsoft Sans Serif"/>
                <a:cs typeface="Microsoft Sans Serif"/>
              </a:rPr>
              <a:t>ỷ</a:t>
            </a:r>
            <a:r>
              <a:rPr sz="500" spc="-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20" dirty="0">
                <a:latin typeface="Microsoft Sans Serif"/>
                <a:cs typeface="Microsoft Sans Serif"/>
              </a:rPr>
              <a:t>ồ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7626" y="2959353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dirty="0">
                <a:latin typeface="Microsoft Sans Serif"/>
                <a:cs typeface="Microsoft Sans Serif"/>
              </a:rPr>
              <a:t>-</a:t>
            </a:r>
            <a:r>
              <a:rPr sz="600" spc="-10" dirty="0">
                <a:latin typeface="Microsoft Sans Serif"/>
                <a:cs typeface="Microsoft Sans Serif"/>
              </a:rPr>
              <a:t>5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7626" y="2679318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dirty="0">
                <a:latin typeface="Microsoft Sans Serif"/>
                <a:cs typeface="Microsoft Sans Serif"/>
              </a:rPr>
              <a:t>-</a:t>
            </a:r>
            <a:r>
              <a:rPr sz="600" spc="-10" dirty="0">
                <a:latin typeface="Microsoft Sans Serif"/>
                <a:cs typeface="Microsoft Sans Serif"/>
              </a:rPr>
              <a:t>2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3819" y="2399537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r>
              <a:rPr sz="600" spc="-45" dirty="0">
                <a:latin typeface="Microsoft Sans Serif"/>
                <a:cs typeface="Microsoft Sans Serif"/>
              </a:rPr>
              <a:t>K</a:t>
            </a:r>
            <a:r>
              <a:rPr sz="600" dirty="0">
                <a:latin typeface="Microsoft Sans Serif"/>
                <a:cs typeface="Microsoft Sans Serif"/>
              </a:rPr>
              <a:t>-1</a:t>
            </a:r>
            <a:r>
              <a:rPr sz="600" spc="35" dirty="0"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5226" y="2119375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200-500K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5226" y="1839213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100-200K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8812" y="1559432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50-100K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2399" y="1279397"/>
            <a:ext cx="270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dirty="0">
                <a:latin typeface="Microsoft Sans Serif"/>
                <a:cs typeface="Microsoft Sans Serif"/>
              </a:rPr>
              <a:t>-5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-35" dirty="0">
                <a:latin typeface="Microsoft Sans Serif"/>
                <a:cs typeface="Microsoft Sans Serif"/>
              </a:rPr>
              <a:t>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0369" y="999235"/>
            <a:ext cx="204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&lt;</a:t>
            </a:r>
            <a:r>
              <a:rPr sz="600" dirty="0">
                <a:latin typeface="Microsoft Sans Serif"/>
                <a:cs typeface="Microsoft Sans Serif"/>
              </a:rPr>
              <a:t>1</a:t>
            </a:r>
            <a:r>
              <a:rPr sz="600" spc="10" dirty="0">
                <a:latin typeface="Microsoft Sans Serif"/>
                <a:cs typeface="Microsoft Sans Serif"/>
              </a:rPr>
              <a:t>0</a:t>
            </a:r>
            <a:r>
              <a:rPr sz="600" spc="-35" dirty="0">
                <a:latin typeface="Microsoft Sans Serif"/>
                <a:cs typeface="Microsoft Sans Serif"/>
              </a:rPr>
              <a:t>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318260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71727" y="3707383"/>
            <a:ext cx="292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32788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805685" y="3707383"/>
            <a:ext cx="274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La</a:t>
            </a:r>
            <a:r>
              <a:rPr sz="600" spc="-20" dirty="0">
                <a:latin typeface="Microsoft Sans Serif"/>
                <a:cs typeface="Microsoft Sans Serif"/>
              </a:rPr>
              <a:t>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168651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242185" y="3707383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10" dirty="0">
                <a:latin typeface="Microsoft Sans Serif"/>
                <a:cs typeface="Microsoft Sans Serif"/>
              </a:rPr>
              <a:t>ki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76500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549779" y="3707383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978909" y="1156461"/>
            <a:ext cx="275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606544" y="1170177"/>
            <a:ext cx="687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ộp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ơ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cắ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92928" y="1172031"/>
            <a:ext cx="74358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hú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ân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06392" y="1983993"/>
            <a:ext cx="5187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ì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ữ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ệt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725415" y="1985517"/>
            <a:ext cx="42925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ệ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ựn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95873" y="1979802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691128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1A184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10659" y="2924301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94046" y="2904489"/>
            <a:ext cx="5886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ếp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ướ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850004" y="3784803"/>
            <a:ext cx="54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ể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đũ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09540" y="3779316"/>
            <a:ext cx="474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â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í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ền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79160" y="3788460"/>
            <a:ext cx="4318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ệ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ự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596895" y="566927"/>
            <a:ext cx="3403600" cy="3205480"/>
            <a:chOff x="2596895" y="566927"/>
            <a:chExt cx="3403600" cy="3205480"/>
          </a:xfrm>
        </p:grpSpPr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15" y="566927"/>
              <a:ext cx="563879" cy="5638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7344" y="573023"/>
              <a:ext cx="542544" cy="54254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631" y="579119"/>
              <a:ext cx="530351" cy="53035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3151" y="1383791"/>
              <a:ext cx="551688" cy="55168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5819" y="1382267"/>
              <a:ext cx="562355" cy="5608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391" y="1391411"/>
              <a:ext cx="513588" cy="51358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596896" y="1360931"/>
              <a:ext cx="1097280" cy="1294765"/>
            </a:xfrm>
            <a:custGeom>
              <a:avLst/>
              <a:gdLst/>
              <a:ahLst/>
              <a:cxnLst/>
              <a:rect l="l" t="t" r="r" b="b"/>
              <a:pathLst>
                <a:path w="1097279" h="1294764">
                  <a:moveTo>
                    <a:pt x="50800" y="491490"/>
                  </a:moveTo>
                  <a:lnTo>
                    <a:pt x="0" y="491490"/>
                  </a:lnTo>
                  <a:lnTo>
                    <a:pt x="0" y="504190"/>
                  </a:lnTo>
                  <a:lnTo>
                    <a:pt x="50800" y="504190"/>
                  </a:lnTo>
                  <a:lnTo>
                    <a:pt x="50800" y="491490"/>
                  </a:lnTo>
                  <a:close/>
                </a:path>
                <a:path w="1097279" h="1294764">
                  <a:moveTo>
                    <a:pt x="139700" y="491490"/>
                  </a:moveTo>
                  <a:lnTo>
                    <a:pt x="88900" y="491490"/>
                  </a:lnTo>
                  <a:lnTo>
                    <a:pt x="88900" y="504190"/>
                  </a:lnTo>
                  <a:lnTo>
                    <a:pt x="139700" y="504190"/>
                  </a:lnTo>
                  <a:lnTo>
                    <a:pt x="139700" y="491490"/>
                  </a:lnTo>
                  <a:close/>
                </a:path>
                <a:path w="1097279" h="1294764">
                  <a:moveTo>
                    <a:pt x="228600" y="491490"/>
                  </a:moveTo>
                  <a:lnTo>
                    <a:pt x="177800" y="491490"/>
                  </a:lnTo>
                  <a:lnTo>
                    <a:pt x="177800" y="504190"/>
                  </a:lnTo>
                  <a:lnTo>
                    <a:pt x="228600" y="504190"/>
                  </a:lnTo>
                  <a:lnTo>
                    <a:pt x="228600" y="491490"/>
                  </a:lnTo>
                  <a:close/>
                </a:path>
                <a:path w="1097279" h="1294764">
                  <a:moveTo>
                    <a:pt x="288544" y="818134"/>
                  </a:moveTo>
                  <a:lnTo>
                    <a:pt x="237744" y="818134"/>
                  </a:lnTo>
                  <a:lnTo>
                    <a:pt x="237744" y="830834"/>
                  </a:lnTo>
                  <a:lnTo>
                    <a:pt x="288544" y="830834"/>
                  </a:lnTo>
                  <a:lnTo>
                    <a:pt x="288544" y="818134"/>
                  </a:lnTo>
                  <a:close/>
                </a:path>
                <a:path w="1097279" h="1294764">
                  <a:moveTo>
                    <a:pt x="317500" y="491490"/>
                  </a:moveTo>
                  <a:lnTo>
                    <a:pt x="266700" y="491490"/>
                  </a:lnTo>
                  <a:lnTo>
                    <a:pt x="266700" y="504190"/>
                  </a:lnTo>
                  <a:lnTo>
                    <a:pt x="317500" y="504190"/>
                  </a:lnTo>
                  <a:lnTo>
                    <a:pt x="317500" y="491490"/>
                  </a:lnTo>
                  <a:close/>
                </a:path>
                <a:path w="1097279" h="1294764">
                  <a:moveTo>
                    <a:pt x="377444" y="818134"/>
                  </a:moveTo>
                  <a:lnTo>
                    <a:pt x="326644" y="818134"/>
                  </a:lnTo>
                  <a:lnTo>
                    <a:pt x="326644" y="830834"/>
                  </a:lnTo>
                  <a:lnTo>
                    <a:pt x="377444" y="830834"/>
                  </a:lnTo>
                  <a:lnTo>
                    <a:pt x="377444" y="818134"/>
                  </a:lnTo>
                  <a:close/>
                </a:path>
                <a:path w="1097279" h="1294764">
                  <a:moveTo>
                    <a:pt x="406400" y="491490"/>
                  </a:moveTo>
                  <a:lnTo>
                    <a:pt x="355600" y="491490"/>
                  </a:lnTo>
                  <a:lnTo>
                    <a:pt x="355600" y="504190"/>
                  </a:lnTo>
                  <a:lnTo>
                    <a:pt x="406400" y="504190"/>
                  </a:lnTo>
                  <a:lnTo>
                    <a:pt x="406400" y="491490"/>
                  </a:lnTo>
                  <a:close/>
                </a:path>
                <a:path w="1097279" h="1294764">
                  <a:moveTo>
                    <a:pt x="466344" y="818134"/>
                  </a:moveTo>
                  <a:lnTo>
                    <a:pt x="415544" y="818134"/>
                  </a:lnTo>
                  <a:lnTo>
                    <a:pt x="415544" y="830834"/>
                  </a:lnTo>
                  <a:lnTo>
                    <a:pt x="466344" y="830834"/>
                  </a:lnTo>
                  <a:lnTo>
                    <a:pt x="466344" y="818134"/>
                  </a:lnTo>
                  <a:close/>
                </a:path>
                <a:path w="1097279" h="1294764">
                  <a:moveTo>
                    <a:pt x="495300" y="491490"/>
                  </a:moveTo>
                  <a:lnTo>
                    <a:pt x="444500" y="491490"/>
                  </a:lnTo>
                  <a:lnTo>
                    <a:pt x="444500" y="504190"/>
                  </a:lnTo>
                  <a:lnTo>
                    <a:pt x="495300" y="504190"/>
                  </a:lnTo>
                  <a:lnTo>
                    <a:pt x="495300" y="491490"/>
                  </a:lnTo>
                  <a:close/>
                </a:path>
                <a:path w="1097279" h="1294764">
                  <a:moveTo>
                    <a:pt x="554863" y="462026"/>
                  </a:moveTo>
                  <a:lnTo>
                    <a:pt x="542163" y="462026"/>
                  </a:lnTo>
                  <a:lnTo>
                    <a:pt x="542163" y="491490"/>
                  </a:lnTo>
                  <a:lnTo>
                    <a:pt x="533400" y="491490"/>
                  </a:lnTo>
                  <a:lnTo>
                    <a:pt x="533400" y="504190"/>
                  </a:lnTo>
                  <a:lnTo>
                    <a:pt x="551942" y="504190"/>
                  </a:lnTo>
                  <a:lnTo>
                    <a:pt x="554863" y="501396"/>
                  </a:lnTo>
                  <a:lnTo>
                    <a:pt x="554863" y="497840"/>
                  </a:lnTo>
                  <a:lnTo>
                    <a:pt x="554863" y="491490"/>
                  </a:lnTo>
                  <a:lnTo>
                    <a:pt x="554863" y="462026"/>
                  </a:lnTo>
                  <a:close/>
                </a:path>
                <a:path w="1097279" h="1294764">
                  <a:moveTo>
                    <a:pt x="554863" y="373126"/>
                  </a:moveTo>
                  <a:lnTo>
                    <a:pt x="542163" y="373126"/>
                  </a:lnTo>
                  <a:lnTo>
                    <a:pt x="542163" y="423926"/>
                  </a:lnTo>
                  <a:lnTo>
                    <a:pt x="554863" y="423926"/>
                  </a:lnTo>
                  <a:lnTo>
                    <a:pt x="554863" y="373126"/>
                  </a:lnTo>
                  <a:close/>
                </a:path>
                <a:path w="1097279" h="1294764">
                  <a:moveTo>
                    <a:pt x="554863" y="284226"/>
                  </a:moveTo>
                  <a:lnTo>
                    <a:pt x="542163" y="284226"/>
                  </a:lnTo>
                  <a:lnTo>
                    <a:pt x="542163" y="335026"/>
                  </a:lnTo>
                  <a:lnTo>
                    <a:pt x="554863" y="335026"/>
                  </a:lnTo>
                  <a:lnTo>
                    <a:pt x="554863" y="284226"/>
                  </a:lnTo>
                  <a:close/>
                </a:path>
                <a:path w="1097279" h="1294764">
                  <a:moveTo>
                    <a:pt x="554863" y="195326"/>
                  </a:moveTo>
                  <a:lnTo>
                    <a:pt x="542163" y="195326"/>
                  </a:lnTo>
                  <a:lnTo>
                    <a:pt x="542163" y="246126"/>
                  </a:lnTo>
                  <a:lnTo>
                    <a:pt x="554863" y="246126"/>
                  </a:lnTo>
                  <a:lnTo>
                    <a:pt x="554863" y="195326"/>
                  </a:lnTo>
                  <a:close/>
                </a:path>
                <a:path w="1097279" h="1294764">
                  <a:moveTo>
                    <a:pt x="554863" y="106426"/>
                  </a:moveTo>
                  <a:lnTo>
                    <a:pt x="542163" y="106426"/>
                  </a:lnTo>
                  <a:lnTo>
                    <a:pt x="542163" y="157226"/>
                  </a:lnTo>
                  <a:lnTo>
                    <a:pt x="554863" y="157226"/>
                  </a:lnTo>
                  <a:lnTo>
                    <a:pt x="554863" y="106426"/>
                  </a:lnTo>
                  <a:close/>
                </a:path>
                <a:path w="1097279" h="1294764">
                  <a:moveTo>
                    <a:pt x="555244" y="818134"/>
                  </a:moveTo>
                  <a:lnTo>
                    <a:pt x="504444" y="818134"/>
                  </a:lnTo>
                  <a:lnTo>
                    <a:pt x="504444" y="830834"/>
                  </a:lnTo>
                  <a:lnTo>
                    <a:pt x="555244" y="830834"/>
                  </a:lnTo>
                  <a:lnTo>
                    <a:pt x="555244" y="818134"/>
                  </a:lnTo>
                  <a:close/>
                </a:path>
                <a:path w="1097279" h="1294764">
                  <a:moveTo>
                    <a:pt x="568960" y="31750"/>
                  </a:moveTo>
                  <a:lnTo>
                    <a:pt x="544957" y="31750"/>
                  </a:lnTo>
                  <a:lnTo>
                    <a:pt x="542163" y="34544"/>
                  </a:lnTo>
                  <a:lnTo>
                    <a:pt x="542163" y="68326"/>
                  </a:lnTo>
                  <a:lnTo>
                    <a:pt x="554863" y="68326"/>
                  </a:lnTo>
                  <a:lnTo>
                    <a:pt x="554863" y="44450"/>
                  </a:lnTo>
                  <a:lnTo>
                    <a:pt x="568960" y="44450"/>
                  </a:lnTo>
                  <a:lnTo>
                    <a:pt x="568960" y="38100"/>
                  </a:lnTo>
                  <a:lnTo>
                    <a:pt x="568960" y="31750"/>
                  </a:lnTo>
                  <a:close/>
                </a:path>
                <a:path w="1097279" h="1294764">
                  <a:moveTo>
                    <a:pt x="644144" y="818134"/>
                  </a:moveTo>
                  <a:lnTo>
                    <a:pt x="593344" y="818134"/>
                  </a:lnTo>
                  <a:lnTo>
                    <a:pt x="593344" y="830834"/>
                  </a:lnTo>
                  <a:lnTo>
                    <a:pt x="644144" y="830834"/>
                  </a:lnTo>
                  <a:lnTo>
                    <a:pt x="644144" y="818134"/>
                  </a:lnTo>
                  <a:close/>
                </a:path>
                <a:path w="1097279" h="1294764">
                  <a:moveTo>
                    <a:pt x="657847" y="31750"/>
                  </a:moveTo>
                  <a:lnTo>
                    <a:pt x="607060" y="31750"/>
                  </a:lnTo>
                  <a:lnTo>
                    <a:pt x="607060" y="44450"/>
                  </a:lnTo>
                  <a:lnTo>
                    <a:pt x="657847" y="44450"/>
                  </a:lnTo>
                  <a:lnTo>
                    <a:pt x="657847" y="31750"/>
                  </a:lnTo>
                  <a:close/>
                </a:path>
                <a:path w="1097279" h="1294764">
                  <a:moveTo>
                    <a:pt x="673862" y="1194816"/>
                  </a:moveTo>
                  <a:lnTo>
                    <a:pt x="661162" y="1194816"/>
                  </a:lnTo>
                  <a:lnTo>
                    <a:pt x="661162" y="1245616"/>
                  </a:lnTo>
                  <a:lnTo>
                    <a:pt x="673862" y="1245616"/>
                  </a:lnTo>
                  <a:lnTo>
                    <a:pt x="673862" y="1194816"/>
                  </a:lnTo>
                  <a:close/>
                </a:path>
                <a:path w="1097279" h="1294764">
                  <a:moveTo>
                    <a:pt x="673862" y="1105916"/>
                  </a:moveTo>
                  <a:lnTo>
                    <a:pt x="661162" y="1105916"/>
                  </a:lnTo>
                  <a:lnTo>
                    <a:pt x="661162" y="1156716"/>
                  </a:lnTo>
                  <a:lnTo>
                    <a:pt x="673862" y="1156716"/>
                  </a:lnTo>
                  <a:lnTo>
                    <a:pt x="673862" y="1105916"/>
                  </a:lnTo>
                  <a:close/>
                </a:path>
                <a:path w="1097279" h="1294764">
                  <a:moveTo>
                    <a:pt x="673862" y="1017016"/>
                  </a:moveTo>
                  <a:lnTo>
                    <a:pt x="661162" y="1017016"/>
                  </a:lnTo>
                  <a:lnTo>
                    <a:pt x="661162" y="1067816"/>
                  </a:lnTo>
                  <a:lnTo>
                    <a:pt x="673862" y="1067816"/>
                  </a:lnTo>
                  <a:lnTo>
                    <a:pt x="673862" y="1017016"/>
                  </a:lnTo>
                  <a:close/>
                </a:path>
                <a:path w="1097279" h="1294764">
                  <a:moveTo>
                    <a:pt x="673862" y="928116"/>
                  </a:moveTo>
                  <a:lnTo>
                    <a:pt x="661162" y="928116"/>
                  </a:lnTo>
                  <a:lnTo>
                    <a:pt x="661162" y="978916"/>
                  </a:lnTo>
                  <a:lnTo>
                    <a:pt x="673862" y="978916"/>
                  </a:lnTo>
                  <a:lnTo>
                    <a:pt x="673862" y="928116"/>
                  </a:lnTo>
                  <a:close/>
                </a:path>
                <a:path w="1097279" h="1294764">
                  <a:moveTo>
                    <a:pt x="673862" y="839216"/>
                  </a:moveTo>
                  <a:lnTo>
                    <a:pt x="661162" y="839216"/>
                  </a:lnTo>
                  <a:lnTo>
                    <a:pt x="661162" y="890016"/>
                  </a:lnTo>
                  <a:lnTo>
                    <a:pt x="673862" y="890016"/>
                  </a:lnTo>
                  <a:lnTo>
                    <a:pt x="673862" y="839216"/>
                  </a:lnTo>
                  <a:close/>
                </a:path>
                <a:path w="1097279" h="1294764">
                  <a:moveTo>
                    <a:pt x="745363" y="1250315"/>
                  </a:moveTo>
                  <a:lnTo>
                    <a:pt x="694563" y="1250315"/>
                  </a:lnTo>
                  <a:lnTo>
                    <a:pt x="694563" y="1263015"/>
                  </a:lnTo>
                  <a:lnTo>
                    <a:pt x="745363" y="1263015"/>
                  </a:lnTo>
                  <a:lnTo>
                    <a:pt x="745363" y="1250315"/>
                  </a:lnTo>
                  <a:close/>
                </a:path>
                <a:path w="1097279" h="1294764">
                  <a:moveTo>
                    <a:pt x="746760" y="31750"/>
                  </a:moveTo>
                  <a:lnTo>
                    <a:pt x="695947" y="31750"/>
                  </a:lnTo>
                  <a:lnTo>
                    <a:pt x="695947" y="44450"/>
                  </a:lnTo>
                  <a:lnTo>
                    <a:pt x="746760" y="44450"/>
                  </a:lnTo>
                  <a:lnTo>
                    <a:pt x="746760" y="31750"/>
                  </a:lnTo>
                  <a:close/>
                </a:path>
                <a:path w="1097279" h="1294764">
                  <a:moveTo>
                    <a:pt x="834263" y="1250315"/>
                  </a:moveTo>
                  <a:lnTo>
                    <a:pt x="783463" y="1250315"/>
                  </a:lnTo>
                  <a:lnTo>
                    <a:pt x="783463" y="1263015"/>
                  </a:lnTo>
                  <a:lnTo>
                    <a:pt x="834263" y="1263015"/>
                  </a:lnTo>
                  <a:lnTo>
                    <a:pt x="834263" y="1250315"/>
                  </a:lnTo>
                  <a:close/>
                </a:path>
                <a:path w="1097279" h="1294764">
                  <a:moveTo>
                    <a:pt x="835660" y="31750"/>
                  </a:moveTo>
                  <a:lnTo>
                    <a:pt x="784860" y="31750"/>
                  </a:lnTo>
                  <a:lnTo>
                    <a:pt x="784860" y="44450"/>
                  </a:lnTo>
                  <a:lnTo>
                    <a:pt x="835660" y="44450"/>
                  </a:lnTo>
                  <a:lnTo>
                    <a:pt x="835660" y="31750"/>
                  </a:lnTo>
                  <a:close/>
                </a:path>
                <a:path w="1097279" h="1294764">
                  <a:moveTo>
                    <a:pt x="923163" y="1250315"/>
                  </a:moveTo>
                  <a:lnTo>
                    <a:pt x="872363" y="1250315"/>
                  </a:lnTo>
                  <a:lnTo>
                    <a:pt x="872363" y="1263015"/>
                  </a:lnTo>
                  <a:lnTo>
                    <a:pt x="923163" y="1263015"/>
                  </a:lnTo>
                  <a:lnTo>
                    <a:pt x="923163" y="1250315"/>
                  </a:lnTo>
                  <a:close/>
                </a:path>
                <a:path w="1097279" h="1294764">
                  <a:moveTo>
                    <a:pt x="924560" y="31750"/>
                  </a:moveTo>
                  <a:lnTo>
                    <a:pt x="873760" y="31750"/>
                  </a:lnTo>
                  <a:lnTo>
                    <a:pt x="873760" y="44450"/>
                  </a:lnTo>
                  <a:lnTo>
                    <a:pt x="924560" y="44450"/>
                  </a:lnTo>
                  <a:lnTo>
                    <a:pt x="924560" y="31750"/>
                  </a:lnTo>
                  <a:close/>
                </a:path>
                <a:path w="1097279" h="1294764">
                  <a:moveTo>
                    <a:pt x="1012063" y="1250315"/>
                  </a:moveTo>
                  <a:lnTo>
                    <a:pt x="961263" y="1250315"/>
                  </a:lnTo>
                  <a:lnTo>
                    <a:pt x="961263" y="1263015"/>
                  </a:lnTo>
                  <a:lnTo>
                    <a:pt x="1012063" y="1263015"/>
                  </a:lnTo>
                  <a:lnTo>
                    <a:pt x="1012063" y="1250315"/>
                  </a:lnTo>
                  <a:close/>
                </a:path>
                <a:path w="1097279" h="1294764">
                  <a:moveTo>
                    <a:pt x="1013460" y="31750"/>
                  </a:moveTo>
                  <a:lnTo>
                    <a:pt x="962660" y="31750"/>
                  </a:lnTo>
                  <a:lnTo>
                    <a:pt x="962660" y="44450"/>
                  </a:lnTo>
                  <a:lnTo>
                    <a:pt x="1013460" y="44450"/>
                  </a:lnTo>
                  <a:lnTo>
                    <a:pt x="1013460" y="31750"/>
                  </a:lnTo>
                  <a:close/>
                </a:path>
                <a:path w="1097279" h="1294764">
                  <a:moveTo>
                    <a:pt x="1096899" y="38100"/>
                  </a:moveTo>
                  <a:lnTo>
                    <a:pt x="1020699" y="0"/>
                  </a:lnTo>
                  <a:lnTo>
                    <a:pt x="1020699" y="76200"/>
                  </a:lnTo>
                  <a:lnTo>
                    <a:pt x="1096899" y="38100"/>
                  </a:lnTo>
                  <a:close/>
                </a:path>
                <a:path w="1097279" h="1294764">
                  <a:moveTo>
                    <a:pt x="1097153" y="1256665"/>
                  </a:moveTo>
                  <a:lnTo>
                    <a:pt x="1020953" y="1218565"/>
                  </a:lnTo>
                  <a:lnTo>
                    <a:pt x="1020953" y="1294765"/>
                  </a:lnTo>
                  <a:lnTo>
                    <a:pt x="1097153" y="1256665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527" y="2374391"/>
              <a:ext cx="530351" cy="53035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3063" y="2343911"/>
              <a:ext cx="528827" cy="53035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7255" y="2351531"/>
              <a:ext cx="522731" cy="52273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3903" y="3186683"/>
              <a:ext cx="585215" cy="5852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3919" y="3218687"/>
              <a:ext cx="515112" cy="5151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5731" y="3201923"/>
              <a:ext cx="524256" cy="524256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773988" y="192404"/>
            <a:ext cx="5288915" cy="578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273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01F5F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IÁ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Ẩ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Ậ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661670" marR="2519680" indent="-649605">
              <a:lnSpc>
                <a:spcPct val="113799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các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Dụng</a:t>
            </a:r>
            <a:r>
              <a:rPr sz="800" b="1" spc="-3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cụ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nhà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bếp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1720" y="163067"/>
            <a:ext cx="45720" cy="181355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5640451" y="2891408"/>
            <a:ext cx="148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77" y="561325"/>
            <a:ext cx="6297570" cy="338292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1334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31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851" y="247014"/>
            <a:ext cx="3400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5" dirty="0">
                <a:solidFill>
                  <a:srgbClr val="001F5F"/>
                </a:solidFill>
              </a:rPr>
              <a:t>Ngành</a:t>
            </a:r>
            <a:r>
              <a:rPr sz="2000" spc="-60" dirty="0">
                <a:solidFill>
                  <a:srgbClr val="001F5F"/>
                </a:solidFill>
              </a:rPr>
              <a:t> </a:t>
            </a:r>
            <a:r>
              <a:rPr sz="2000" spc="45" dirty="0">
                <a:solidFill>
                  <a:srgbClr val="001F5F"/>
                </a:solidFill>
              </a:rPr>
              <a:t>hàng</a:t>
            </a:r>
            <a:r>
              <a:rPr sz="2000" spc="-70" dirty="0">
                <a:solidFill>
                  <a:srgbClr val="001F5F"/>
                </a:solidFill>
              </a:rPr>
              <a:t> </a:t>
            </a:r>
            <a:r>
              <a:rPr sz="2000" spc="65" dirty="0">
                <a:solidFill>
                  <a:srgbClr val="001F5F"/>
                </a:solidFill>
              </a:rPr>
              <a:t>Điện</a:t>
            </a:r>
            <a:r>
              <a:rPr sz="2000" spc="-60" dirty="0">
                <a:solidFill>
                  <a:srgbClr val="001F5F"/>
                </a:solidFill>
              </a:rPr>
              <a:t> </a:t>
            </a:r>
            <a:r>
              <a:rPr sz="2000" spc="15" dirty="0">
                <a:solidFill>
                  <a:srgbClr val="001F5F"/>
                </a:solidFill>
              </a:rPr>
              <a:t>Gia</a:t>
            </a:r>
            <a:r>
              <a:rPr sz="2000" spc="-45" dirty="0">
                <a:solidFill>
                  <a:srgbClr val="001F5F"/>
                </a:solidFill>
              </a:rPr>
              <a:t> </a:t>
            </a:r>
            <a:r>
              <a:rPr sz="2000" spc="35" dirty="0">
                <a:solidFill>
                  <a:srgbClr val="001F5F"/>
                </a:solidFill>
              </a:rPr>
              <a:t>dụng</a:t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481583"/>
            <a:ext cx="2516505" cy="1626235"/>
            <a:chOff x="440436" y="481583"/>
            <a:chExt cx="2516505" cy="1626235"/>
          </a:xfrm>
        </p:grpSpPr>
        <p:sp>
          <p:nvSpPr>
            <p:cNvPr id="3" name="object 3"/>
            <p:cNvSpPr/>
            <p:nvPr/>
          </p:nvSpPr>
          <p:spPr>
            <a:xfrm>
              <a:off x="440436" y="481583"/>
              <a:ext cx="2516505" cy="1626235"/>
            </a:xfrm>
            <a:custGeom>
              <a:avLst/>
              <a:gdLst/>
              <a:ahLst/>
              <a:cxnLst/>
              <a:rect l="l" t="t" r="r" b="b"/>
              <a:pathLst>
                <a:path w="2516505" h="1626235">
                  <a:moveTo>
                    <a:pt x="2516124" y="0"/>
                  </a:moveTo>
                  <a:lnTo>
                    <a:pt x="0" y="0"/>
                  </a:lnTo>
                  <a:lnTo>
                    <a:pt x="0" y="1626107"/>
                  </a:lnTo>
                  <a:lnTo>
                    <a:pt x="2516124" y="1626107"/>
                  </a:lnTo>
                  <a:lnTo>
                    <a:pt x="25161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2387" y="897762"/>
              <a:ext cx="852805" cy="1091565"/>
            </a:xfrm>
            <a:custGeom>
              <a:avLst/>
              <a:gdLst/>
              <a:ahLst/>
              <a:cxnLst/>
              <a:rect l="l" t="t" r="r" b="b"/>
              <a:pathLst>
                <a:path w="852805" h="1091564">
                  <a:moveTo>
                    <a:pt x="306781" y="0"/>
                  </a:moveTo>
                  <a:lnTo>
                    <a:pt x="306781" y="283717"/>
                  </a:lnTo>
                  <a:lnTo>
                    <a:pt x="345873" y="286640"/>
                  </a:lnTo>
                  <a:lnTo>
                    <a:pt x="383870" y="295290"/>
                  </a:lnTo>
                  <a:lnTo>
                    <a:pt x="420152" y="309489"/>
                  </a:lnTo>
                  <a:lnTo>
                    <a:pt x="454101" y="329056"/>
                  </a:lnTo>
                  <a:lnTo>
                    <a:pt x="490663" y="359003"/>
                  </a:lnTo>
                  <a:lnTo>
                    <a:pt x="520463" y="393970"/>
                  </a:lnTo>
                  <a:lnTo>
                    <a:pt x="543306" y="432928"/>
                  </a:lnTo>
                  <a:lnTo>
                    <a:pt x="558997" y="474850"/>
                  </a:lnTo>
                  <a:lnTo>
                    <a:pt x="567339" y="518707"/>
                  </a:lnTo>
                  <a:lnTo>
                    <a:pt x="568137" y="563470"/>
                  </a:lnTo>
                  <a:lnTo>
                    <a:pt x="561197" y="608111"/>
                  </a:lnTo>
                  <a:lnTo>
                    <a:pt x="546321" y="651601"/>
                  </a:lnTo>
                  <a:lnTo>
                    <a:pt x="523316" y="692911"/>
                  </a:lnTo>
                  <a:lnTo>
                    <a:pt x="493369" y="729440"/>
                  </a:lnTo>
                  <a:lnTo>
                    <a:pt x="458404" y="759223"/>
                  </a:lnTo>
                  <a:lnTo>
                    <a:pt x="419449" y="782061"/>
                  </a:lnTo>
                  <a:lnTo>
                    <a:pt x="377533" y="797755"/>
                  </a:lnTo>
                  <a:lnTo>
                    <a:pt x="333687" y="806108"/>
                  </a:lnTo>
                  <a:lnTo>
                    <a:pt x="288940" y="806920"/>
                  </a:lnTo>
                  <a:lnTo>
                    <a:pt x="244321" y="799993"/>
                  </a:lnTo>
                  <a:lnTo>
                    <a:pt x="200860" y="785128"/>
                  </a:lnTo>
                  <a:lnTo>
                    <a:pt x="159588" y="762126"/>
                  </a:lnTo>
                  <a:lnTo>
                    <a:pt x="0" y="996695"/>
                  </a:lnTo>
                  <a:lnTo>
                    <a:pt x="39747" y="1021324"/>
                  </a:lnTo>
                  <a:lnTo>
                    <a:pt x="81263" y="1042364"/>
                  </a:lnTo>
                  <a:lnTo>
                    <a:pt x="124303" y="1059744"/>
                  </a:lnTo>
                  <a:lnTo>
                    <a:pt x="168621" y="1073389"/>
                  </a:lnTo>
                  <a:lnTo>
                    <a:pt x="213970" y="1083226"/>
                  </a:lnTo>
                  <a:lnTo>
                    <a:pt x="260106" y="1089182"/>
                  </a:lnTo>
                  <a:lnTo>
                    <a:pt x="306781" y="1091183"/>
                  </a:lnTo>
                  <a:lnTo>
                    <a:pt x="353863" y="1089181"/>
                  </a:lnTo>
                  <a:lnTo>
                    <a:pt x="399833" y="1083284"/>
                  </a:lnTo>
                  <a:lnTo>
                    <a:pt x="444525" y="1073654"/>
                  </a:lnTo>
                  <a:lnTo>
                    <a:pt x="487776" y="1060456"/>
                  </a:lnTo>
                  <a:lnTo>
                    <a:pt x="529423" y="1043854"/>
                  </a:lnTo>
                  <a:lnTo>
                    <a:pt x="569301" y="1024011"/>
                  </a:lnTo>
                  <a:lnTo>
                    <a:pt x="607248" y="1001091"/>
                  </a:lnTo>
                  <a:lnTo>
                    <a:pt x="643100" y="975257"/>
                  </a:lnTo>
                  <a:lnTo>
                    <a:pt x="676693" y="946674"/>
                  </a:lnTo>
                  <a:lnTo>
                    <a:pt x="707863" y="915504"/>
                  </a:lnTo>
                  <a:lnTo>
                    <a:pt x="736446" y="881911"/>
                  </a:lnTo>
                  <a:lnTo>
                    <a:pt x="762280" y="846059"/>
                  </a:lnTo>
                  <a:lnTo>
                    <a:pt x="785200" y="808112"/>
                  </a:lnTo>
                  <a:lnTo>
                    <a:pt x="805043" y="768233"/>
                  </a:lnTo>
                  <a:lnTo>
                    <a:pt x="821646" y="726587"/>
                  </a:lnTo>
                  <a:lnTo>
                    <a:pt x="834843" y="683335"/>
                  </a:lnTo>
                  <a:lnTo>
                    <a:pt x="844473" y="638643"/>
                  </a:lnTo>
                  <a:lnTo>
                    <a:pt x="850370" y="592674"/>
                  </a:lnTo>
                  <a:lnTo>
                    <a:pt x="852373" y="545591"/>
                  </a:lnTo>
                  <a:lnTo>
                    <a:pt x="850370" y="498509"/>
                  </a:lnTo>
                  <a:lnTo>
                    <a:pt x="844473" y="452540"/>
                  </a:lnTo>
                  <a:lnTo>
                    <a:pt x="834843" y="407848"/>
                  </a:lnTo>
                  <a:lnTo>
                    <a:pt x="821646" y="364596"/>
                  </a:lnTo>
                  <a:lnTo>
                    <a:pt x="805043" y="322950"/>
                  </a:lnTo>
                  <a:lnTo>
                    <a:pt x="785200" y="283071"/>
                  </a:lnTo>
                  <a:lnTo>
                    <a:pt x="762280" y="245124"/>
                  </a:lnTo>
                  <a:lnTo>
                    <a:pt x="736446" y="209272"/>
                  </a:lnTo>
                  <a:lnTo>
                    <a:pt x="707863" y="175679"/>
                  </a:lnTo>
                  <a:lnTo>
                    <a:pt x="676693" y="144509"/>
                  </a:lnTo>
                  <a:lnTo>
                    <a:pt x="643100" y="115926"/>
                  </a:lnTo>
                  <a:lnTo>
                    <a:pt x="607248" y="90092"/>
                  </a:lnTo>
                  <a:lnTo>
                    <a:pt x="569301" y="67172"/>
                  </a:lnTo>
                  <a:lnTo>
                    <a:pt x="529423" y="47329"/>
                  </a:lnTo>
                  <a:lnTo>
                    <a:pt x="487776" y="30727"/>
                  </a:lnTo>
                  <a:lnTo>
                    <a:pt x="444525" y="17529"/>
                  </a:lnTo>
                  <a:lnTo>
                    <a:pt x="399833" y="7899"/>
                  </a:lnTo>
                  <a:lnTo>
                    <a:pt x="353863" y="2002"/>
                  </a:lnTo>
                  <a:lnTo>
                    <a:pt x="306781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3609" y="989075"/>
              <a:ext cx="400685" cy="905510"/>
            </a:xfrm>
            <a:custGeom>
              <a:avLst/>
              <a:gdLst/>
              <a:ahLst/>
              <a:cxnLst/>
              <a:rect l="l" t="t" r="r" b="b"/>
              <a:pathLst>
                <a:path w="400684" h="905510">
                  <a:moveTo>
                    <a:pt x="243489" y="0"/>
                  </a:moveTo>
                  <a:lnTo>
                    <a:pt x="200997" y="31289"/>
                  </a:lnTo>
                  <a:lnTo>
                    <a:pt x="161819" y="66484"/>
                  </a:lnTo>
                  <a:lnTo>
                    <a:pt x="126217" y="105298"/>
                  </a:lnTo>
                  <a:lnTo>
                    <a:pt x="94455" y="147446"/>
                  </a:lnTo>
                  <a:lnTo>
                    <a:pt x="69636" y="187501"/>
                  </a:lnTo>
                  <a:lnTo>
                    <a:pt x="48665" y="228827"/>
                  </a:lnTo>
                  <a:lnTo>
                    <a:pt x="31498" y="271196"/>
                  </a:lnTo>
                  <a:lnTo>
                    <a:pt x="18091" y="314382"/>
                  </a:lnTo>
                  <a:lnTo>
                    <a:pt x="8401" y="358156"/>
                  </a:lnTo>
                  <a:lnTo>
                    <a:pt x="2385" y="402291"/>
                  </a:lnTo>
                  <a:lnTo>
                    <a:pt x="0" y="446560"/>
                  </a:lnTo>
                  <a:lnTo>
                    <a:pt x="1201" y="490735"/>
                  </a:lnTo>
                  <a:lnTo>
                    <a:pt x="5946" y="534588"/>
                  </a:lnTo>
                  <a:lnTo>
                    <a:pt x="14192" y="577892"/>
                  </a:lnTo>
                  <a:lnTo>
                    <a:pt x="25895" y="620420"/>
                  </a:lnTo>
                  <a:lnTo>
                    <a:pt x="41012" y="661943"/>
                  </a:lnTo>
                  <a:lnTo>
                    <a:pt x="59499" y="702235"/>
                  </a:lnTo>
                  <a:lnTo>
                    <a:pt x="81314" y="741068"/>
                  </a:lnTo>
                  <a:lnTo>
                    <a:pt x="106412" y="778215"/>
                  </a:lnTo>
                  <a:lnTo>
                    <a:pt x="134751" y="813447"/>
                  </a:lnTo>
                  <a:lnTo>
                    <a:pt x="166287" y="846537"/>
                  </a:lnTo>
                  <a:lnTo>
                    <a:pt x="200977" y="877258"/>
                  </a:lnTo>
                  <a:lnTo>
                    <a:pt x="238777" y="905382"/>
                  </a:lnTo>
                  <a:lnTo>
                    <a:pt x="398366" y="670813"/>
                  </a:lnTo>
                  <a:lnTo>
                    <a:pt x="378096" y="655570"/>
                  </a:lnTo>
                  <a:lnTo>
                    <a:pt x="359459" y="638492"/>
                  </a:lnTo>
                  <a:lnTo>
                    <a:pt x="327525" y="599313"/>
                  </a:lnTo>
                  <a:lnTo>
                    <a:pt x="304973" y="557752"/>
                  </a:lnTo>
                  <a:lnTo>
                    <a:pt x="290568" y="514103"/>
                  </a:lnTo>
                  <a:lnTo>
                    <a:pt x="284105" y="469391"/>
                  </a:lnTo>
                  <a:lnTo>
                    <a:pt x="285377" y="424642"/>
                  </a:lnTo>
                  <a:lnTo>
                    <a:pt x="294177" y="380880"/>
                  </a:lnTo>
                  <a:lnTo>
                    <a:pt x="310298" y="339132"/>
                  </a:lnTo>
                  <a:lnTo>
                    <a:pt x="333534" y="300422"/>
                  </a:lnTo>
                  <a:lnTo>
                    <a:pt x="363679" y="265776"/>
                  </a:lnTo>
                  <a:lnTo>
                    <a:pt x="400525" y="236219"/>
                  </a:lnTo>
                  <a:lnTo>
                    <a:pt x="24348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7099" y="938910"/>
              <a:ext cx="202565" cy="286385"/>
            </a:xfrm>
            <a:custGeom>
              <a:avLst/>
              <a:gdLst/>
              <a:ahLst/>
              <a:cxnLst/>
              <a:rect l="l" t="t" r="r" b="b"/>
              <a:pathLst>
                <a:path w="202565" h="286384">
                  <a:moveTo>
                    <a:pt x="94297" y="0"/>
                  </a:moveTo>
                  <a:lnTo>
                    <a:pt x="69828" y="10785"/>
                  </a:lnTo>
                  <a:lnTo>
                    <a:pt x="45924" y="22748"/>
                  </a:lnTo>
                  <a:lnTo>
                    <a:pt x="22633" y="35879"/>
                  </a:lnTo>
                  <a:lnTo>
                    <a:pt x="0" y="50164"/>
                  </a:lnTo>
                  <a:lnTo>
                    <a:pt x="157035" y="286384"/>
                  </a:lnTo>
                  <a:lnTo>
                    <a:pt x="167941" y="279525"/>
                  </a:lnTo>
                  <a:lnTo>
                    <a:pt x="179133" y="273224"/>
                  </a:lnTo>
                  <a:lnTo>
                    <a:pt x="190611" y="267471"/>
                  </a:lnTo>
                  <a:lnTo>
                    <a:pt x="202374" y="262254"/>
                  </a:lnTo>
                  <a:lnTo>
                    <a:pt x="9429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1397" y="932179"/>
              <a:ext cx="116205" cy="269240"/>
            </a:xfrm>
            <a:custGeom>
              <a:avLst/>
              <a:gdLst/>
              <a:ahLst/>
              <a:cxnLst/>
              <a:rect l="l" t="t" r="r" b="b"/>
              <a:pathLst>
                <a:path w="116205" h="269240">
                  <a:moveTo>
                    <a:pt x="17018" y="0"/>
                  </a:moveTo>
                  <a:lnTo>
                    <a:pt x="5587" y="4318"/>
                  </a:lnTo>
                  <a:lnTo>
                    <a:pt x="0" y="6731"/>
                  </a:lnTo>
                  <a:lnTo>
                    <a:pt x="108077" y="268986"/>
                  </a:lnTo>
                  <a:lnTo>
                    <a:pt x="116205" y="265811"/>
                  </a:lnTo>
                  <a:lnTo>
                    <a:pt x="1701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8414" y="897762"/>
              <a:ext cx="191135" cy="300355"/>
            </a:xfrm>
            <a:custGeom>
              <a:avLst/>
              <a:gdLst/>
              <a:ahLst/>
              <a:cxnLst/>
              <a:rect l="l" t="t" r="r" b="b"/>
              <a:pathLst>
                <a:path w="191134" h="300355">
                  <a:moveTo>
                    <a:pt x="190753" y="0"/>
                  </a:moveTo>
                  <a:lnTo>
                    <a:pt x="142035" y="2180"/>
                  </a:lnTo>
                  <a:lnTo>
                    <a:pt x="93805" y="8683"/>
                  </a:lnTo>
                  <a:lnTo>
                    <a:pt x="46360" y="19448"/>
                  </a:lnTo>
                  <a:lnTo>
                    <a:pt x="0" y="34416"/>
                  </a:lnTo>
                  <a:lnTo>
                    <a:pt x="99187" y="300227"/>
                  </a:lnTo>
                  <a:lnTo>
                    <a:pt x="121477" y="293040"/>
                  </a:lnTo>
                  <a:lnTo>
                    <a:pt x="144256" y="287877"/>
                  </a:lnTo>
                  <a:lnTo>
                    <a:pt x="167391" y="284761"/>
                  </a:lnTo>
                  <a:lnTo>
                    <a:pt x="190753" y="283717"/>
                  </a:lnTo>
                  <a:lnTo>
                    <a:pt x="190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75460" y="1495424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59%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418" y="1374774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31%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372" y="554554"/>
            <a:ext cx="1773555" cy="5568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2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sz="1050" b="1" spc="-30" baseline="-23809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62783" y="1107947"/>
            <a:ext cx="47625" cy="763905"/>
            <a:chOff x="2462783" y="1107947"/>
            <a:chExt cx="47625" cy="763905"/>
          </a:xfrm>
        </p:grpSpPr>
        <p:sp>
          <p:nvSpPr>
            <p:cNvPr id="13" name="object 13"/>
            <p:cNvSpPr/>
            <p:nvPr/>
          </p:nvSpPr>
          <p:spPr>
            <a:xfrm>
              <a:off x="2462783" y="110794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62783" y="12877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62783" y="14660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62783" y="164591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2783" y="18242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48382" y="1065402"/>
            <a:ext cx="273685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600" dirty="0">
                <a:latin typeface="Microsoft Sans Serif"/>
                <a:cs typeface="Microsoft Sans Serif"/>
              </a:rPr>
              <a:t>lazada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8382" y="1423542"/>
            <a:ext cx="23114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latin typeface="Microsoft Sans Serif"/>
                <a:cs typeface="Microsoft Sans Serif"/>
              </a:rPr>
              <a:t>tiki</a:t>
            </a:r>
            <a:endParaRPr sz="600">
              <a:latin typeface="Microsoft Sans Serif"/>
              <a:cs typeface="Microsoft Sans Serif"/>
            </a:endParaRPr>
          </a:p>
          <a:p>
            <a:pPr marR="5080">
              <a:lnSpc>
                <a:spcPts val="141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15" dirty="0">
                <a:latin typeface="Microsoft Sans Serif"/>
                <a:cs typeface="Microsoft Sans Serif"/>
              </a:rPr>
              <a:t>o  </a:t>
            </a:r>
            <a:r>
              <a:rPr sz="600" spc="25" dirty="0">
                <a:latin typeface="Microsoft Sans Serif"/>
                <a:cs typeface="Microsoft Sans Serif"/>
              </a:rPr>
              <a:t>tiktok</a:t>
            </a:r>
            <a:endParaRPr sz="600">
              <a:latin typeface="Microsoft Sans Serif"/>
              <a:cs typeface="Microsoft Sans Serif"/>
            </a:endParaRPr>
          </a:p>
        </p:txBody>
      </p:sp>
      <p:graphicFrame>
        <p:nvGraphicFramePr>
          <p:cNvPr id="20" name="object 20"/>
          <p:cNvGraphicFramePr>
            <a:graphicFrameLocks noGrp="1"/>
          </p:cNvGraphicFramePr>
          <p:nvPr/>
        </p:nvGraphicFramePr>
        <p:xfrm>
          <a:off x="938593" y="2634233"/>
          <a:ext cx="5149215" cy="9963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5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09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1180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9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118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4099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74319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193547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38100">
                      <a:solidFill>
                        <a:srgbClr val="00AFEF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363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321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17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11557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251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5405" marB="0">
                    <a:lnT w="28575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07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 cap="flat" cmpd="sng" algn="ctr">
                      <a:solidFill>
                        <a:srgbClr val="00A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75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269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715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5570">
                        <a:lnSpc>
                          <a:spcPct val="100000"/>
                        </a:lnSpc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759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257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930" marB="0">
                    <a:lnT w="1905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4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  <a:tabLst>
                          <a:tab pos="271780" algn="l"/>
                        </a:tabLst>
                      </a:pPr>
                      <a:r>
                        <a:rPr sz="60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127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238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8105" marB="0">
                    <a:lnT w="762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657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652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4930" marB="0">
                    <a:lnT w="1905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67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T w="762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T w="381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L="1162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554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53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78105" marB="0">
                    <a:lnT w="76200">
                      <a:solidFill>
                        <a:srgbClr val="00AFEF"/>
                      </a:solidFill>
                      <a:prstDash val="solid"/>
                    </a:lnT>
                    <a:solidFill>
                      <a:srgbClr val="0A5294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500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5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</a:pPr>
                      <a:r>
                        <a:rPr sz="600" spc="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431</a:t>
                      </a:r>
                      <a:endParaRPr sz="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R="12065"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tabLst>
                          <a:tab pos="271780" algn="l"/>
                        </a:tabLst>
                      </a:pPr>
                      <a:r>
                        <a:rPr sz="600" u="sng" dirty="0">
                          <a:solidFill>
                            <a:srgbClr val="FFFFFF"/>
                          </a:solidFill>
                          <a:uFill>
                            <a:solidFill>
                              <a:srgbClr val="D9D9D9"/>
                            </a:solidFill>
                          </a:uFill>
                          <a:latin typeface="Times New Roman"/>
                          <a:cs typeface="Times New Roman"/>
                        </a:rPr>
                        <a:t> 	</a:t>
                      </a: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50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27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A5F27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1" name="object 21"/>
          <p:cNvGrpSpPr/>
          <p:nvPr/>
        </p:nvGrpSpPr>
        <p:grpSpPr>
          <a:xfrm>
            <a:off x="2052827" y="2805683"/>
            <a:ext cx="341630" cy="38100"/>
            <a:chOff x="2052827" y="2805683"/>
            <a:chExt cx="341630" cy="38100"/>
          </a:xfrm>
        </p:grpSpPr>
        <p:sp>
          <p:nvSpPr>
            <p:cNvPr id="22" name="object 22"/>
            <p:cNvSpPr/>
            <p:nvPr/>
          </p:nvSpPr>
          <p:spPr>
            <a:xfrm>
              <a:off x="2052827" y="2839211"/>
              <a:ext cx="341630" cy="5080"/>
            </a:xfrm>
            <a:custGeom>
              <a:avLst/>
              <a:gdLst/>
              <a:ahLst/>
              <a:cxnLst/>
              <a:rect l="l" t="t" r="r" b="b"/>
              <a:pathLst>
                <a:path w="341630" h="5080">
                  <a:moveTo>
                    <a:pt x="341376" y="0"/>
                  </a:moveTo>
                  <a:lnTo>
                    <a:pt x="0" y="0"/>
                  </a:lnTo>
                  <a:lnTo>
                    <a:pt x="0" y="4571"/>
                  </a:lnTo>
                  <a:lnTo>
                    <a:pt x="341376" y="4571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52827" y="2805683"/>
              <a:ext cx="341630" cy="33655"/>
            </a:xfrm>
            <a:custGeom>
              <a:avLst/>
              <a:gdLst/>
              <a:ahLst/>
              <a:cxnLst/>
              <a:rect l="l" t="t" r="r" b="b"/>
              <a:pathLst>
                <a:path w="341630" h="33655">
                  <a:moveTo>
                    <a:pt x="341376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41376" y="33528"/>
                  </a:lnTo>
                  <a:lnTo>
                    <a:pt x="34137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440436" y="2159507"/>
            <a:ext cx="5759450" cy="1873250"/>
            <a:chOff x="440436" y="2159507"/>
            <a:chExt cx="5759450" cy="1873250"/>
          </a:xfrm>
        </p:grpSpPr>
        <p:sp>
          <p:nvSpPr>
            <p:cNvPr id="25" name="object 25"/>
            <p:cNvSpPr/>
            <p:nvPr/>
          </p:nvSpPr>
          <p:spPr>
            <a:xfrm>
              <a:off x="440436" y="2159507"/>
              <a:ext cx="5759450" cy="1873250"/>
            </a:xfrm>
            <a:custGeom>
              <a:avLst/>
              <a:gdLst/>
              <a:ahLst/>
              <a:cxnLst/>
              <a:rect l="l" t="t" r="r" b="b"/>
              <a:pathLst>
                <a:path w="5759450" h="1873250">
                  <a:moveTo>
                    <a:pt x="5759196" y="0"/>
                  </a:moveTo>
                  <a:lnTo>
                    <a:pt x="0" y="0"/>
                  </a:lnTo>
                  <a:lnTo>
                    <a:pt x="0" y="1872995"/>
                  </a:lnTo>
                  <a:lnTo>
                    <a:pt x="5759196" y="1872995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43355" y="2458211"/>
              <a:ext cx="5119370" cy="0"/>
            </a:xfrm>
            <a:custGeom>
              <a:avLst/>
              <a:gdLst/>
              <a:ahLst/>
              <a:cxnLst/>
              <a:rect l="l" t="t" r="r" b="b"/>
              <a:pathLst>
                <a:path w="5119370">
                  <a:moveTo>
                    <a:pt x="0" y="0"/>
                  </a:moveTo>
                  <a:lnTo>
                    <a:pt x="5119116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06268" y="2595371"/>
              <a:ext cx="341630" cy="38100"/>
            </a:xfrm>
            <a:custGeom>
              <a:avLst/>
              <a:gdLst/>
              <a:ahLst/>
              <a:cxnLst/>
              <a:rect l="l" t="t" r="r" b="b"/>
              <a:pathLst>
                <a:path w="341630" h="38100">
                  <a:moveTo>
                    <a:pt x="341375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41375" y="38100"/>
                  </a:lnTo>
                  <a:lnTo>
                    <a:pt x="3413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06268" y="2590799"/>
              <a:ext cx="2047239" cy="30480"/>
            </a:xfrm>
            <a:custGeom>
              <a:avLst/>
              <a:gdLst/>
              <a:ahLst/>
              <a:cxnLst/>
              <a:rect l="l" t="t" r="r" b="b"/>
              <a:pathLst>
                <a:path w="2047239" h="30480">
                  <a:moveTo>
                    <a:pt x="341376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341376" y="4572"/>
                  </a:lnTo>
                  <a:lnTo>
                    <a:pt x="341376" y="0"/>
                  </a:lnTo>
                  <a:close/>
                </a:path>
                <a:path w="2047239" h="30480">
                  <a:moveTo>
                    <a:pt x="2046732" y="24384"/>
                  </a:moveTo>
                  <a:lnTo>
                    <a:pt x="1705356" y="24384"/>
                  </a:lnTo>
                  <a:lnTo>
                    <a:pt x="1705356" y="30480"/>
                  </a:lnTo>
                  <a:lnTo>
                    <a:pt x="2046732" y="30480"/>
                  </a:lnTo>
                  <a:lnTo>
                    <a:pt x="2046732" y="24384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06268" y="2538983"/>
              <a:ext cx="2047239" cy="111760"/>
            </a:xfrm>
            <a:custGeom>
              <a:avLst/>
              <a:gdLst/>
              <a:ahLst/>
              <a:cxnLst/>
              <a:rect l="l" t="t" r="r" b="b"/>
              <a:pathLst>
                <a:path w="2047239" h="111760">
                  <a:moveTo>
                    <a:pt x="341376" y="3048"/>
                  </a:moveTo>
                  <a:lnTo>
                    <a:pt x="0" y="3048"/>
                  </a:lnTo>
                  <a:lnTo>
                    <a:pt x="0" y="51816"/>
                  </a:lnTo>
                  <a:lnTo>
                    <a:pt x="341376" y="51816"/>
                  </a:lnTo>
                  <a:lnTo>
                    <a:pt x="341376" y="3048"/>
                  </a:lnTo>
                  <a:close/>
                </a:path>
                <a:path w="2047239" h="111760">
                  <a:moveTo>
                    <a:pt x="1193292" y="50292"/>
                  </a:moveTo>
                  <a:lnTo>
                    <a:pt x="853440" y="50292"/>
                  </a:lnTo>
                  <a:lnTo>
                    <a:pt x="853440" y="111252"/>
                  </a:lnTo>
                  <a:lnTo>
                    <a:pt x="1193292" y="111252"/>
                  </a:lnTo>
                  <a:lnTo>
                    <a:pt x="1193292" y="50292"/>
                  </a:lnTo>
                  <a:close/>
                </a:path>
                <a:path w="2047239" h="111760">
                  <a:moveTo>
                    <a:pt x="2046732" y="0"/>
                  </a:moveTo>
                  <a:lnTo>
                    <a:pt x="1705356" y="0"/>
                  </a:lnTo>
                  <a:lnTo>
                    <a:pt x="1705356" y="76200"/>
                  </a:lnTo>
                  <a:lnTo>
                    <a:pt x="2046732" y="76200"/>
                  </a:lnTo>
                  <a:lnTo>
                    <a:pt x="20467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5465064" y="2744723"/>
            <a:ext cx="341630" cy="70485"/>
          </a:xfrm>
          <a:custGeom>
            <a:avLst/>
            <a:gdLst/>
            <a:ahLst/>
            <a:cxnLst/>
            <a:rect l="l" t="t" r="r" b="b"/>
            <a:pathLst>
              <a:path w="341629" h="70485">
                <a:moveTo>
                  <a:pt x="341375" y="0"/>
                </a:moveTo>
                <a:lnTo>
                  <a:pt x="0" y="0"/>
                </a:lnTo>
                <a:lnTo>
                  <a:pt x="0" y="70103"/>
                </a:lnTo>
                <a:lnTo>
                  <a:pt x="341375" y="70103"/>
                </a:lnTo>
                <a:lnTo>
                  <a:pt x="3413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7438" y="2392425"/>
            <a:ext cx="219710" cy="1284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800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600" spc="5" dirty="0">
                <a:latin typeface="Microsoft Sans Serif"/>
                <a:cs typeface="Microsoft Sans Serif"/>
              </a:rPr>
              <a:t>600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400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600" spc="5" dirty="0">
                <a:latin typeface="Microsoft Sans Serif"/>
                <a:cs typeface="Microsoft Sans Serif"/>
              </a:rPr>
              <a:t>200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R="44450" algn="r">
              <a:lnSpc>
                <a:spcPct val="100000"/>
              </a:lnSpc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15948" y="3672941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1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69338" y="3672941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2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30292" y="3672941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83733" y="3672941"/>
            <a:ext cx="3086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6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70622" y="3590744"/>
            <a:ext cx="129539" cy="33782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886204" y="2249169"/>
            <a:ext cx="28702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23160" y="389381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495883" y="3851554"/>
            <a:ext cx="28765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h</a:t>
            </a:r>
            <a:r>
              <a:rPr sz="600" spc="30" dirty="0">
                <a:latin typeface="Microsoft Sans Serif"/>
                <a:cs typeface="Microsoft Sans Serif"/>
              </a:rPr>
              <a:t>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66644" y="389381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923158" y="3672941"/>
            <a:ext cx="30861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  <a:p>
            <a:pPr marL="29845">
              <a:lnSpc>
                <a:spcPct val="100000"/>
              </a:lnSpc>
              <a:spcBef>
                <a:spcPts val="685"/>
              </a:spcBef>
            </a:pPr>
            <a:r>
              <a:rPr sz="600" dirty="0">
                <a:latin typeface="Microsoft Sans Serif"/>
                <a:cs typeface="Microsoft Sans Serif"/>
              </a:rPr>
              <a:t>lazada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79647" y="389381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45720" y="0"/>
                </a:moveTo>
                <a:lnTo>
                  <a:pt x="0" y="0"/>
                </a:lnTo>
                <a:lnTo>
                  <a:pt x="0" y="47244"/>
                </a:lnTo>
                <a:lnTo>
                  <a:pt x="45720" y="47244"/>
                </a:lnTo>
                <a:lnTo>
                  <a:pt x="4572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352371" y="3851554"/>
            <a:ext cx="1320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25" dirty="0">
                <a:latin typeface="Microsoft Sans Serif"/>
                <a:cs typeface="Microsoft Sans Serif"/>
              </a:rPr>
              <a:t>t</a:t>
            </a:r>
            <a:r>
              <a:rPr sz="600" spc="15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5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67684" y="3893819"/>
            <a:ext cx="448309" cy="47625"/>
            <a:chOff x="3567684" y="3893819"/>
            <a:chExt cx="448309" cy="47625"/>
          </a:xfrm>
        </p:grpSpPr>
        <p:sp>
          <p:nvSpPr>
            <p:cNvPr id="45" name="object 45"/>
            <p:cNvSpPr/>
            <p:nvPr/>
          </p:nvSpPr>
          <p:spPr>
            <a:xfrm>
              <a:off x="3567684" y="389381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4" y="472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970020" y="3893819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641677" y="3672941"/>
            <a:ext cx="62738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0640" algn="ctr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4</a:t>
            </a:r>
            <a:endParaRPr sz="600"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685"/>
              </a:spcBef>
              <a:tabLst>
                <a:tab pos="400685" algn="l"/>
              </a:tabLst>
            </a:pPr>
            <a:r>
              <a:rPr sz="600" spc="15" dirty="0">
                <a:latin typeface="Microsoft Sans Serif"/>
                <a:cs typeface="Microsoft Sans Serif"/>
              </a:rPr>
              <a:t>sendo	</a:t>
            </a:r>
            <a:r>
              <a:rPr sz="600" spc="20" dirty="0">
                <a:latin typeface="Microsoft Sans Serif"/>
                <a:cs typeface="Microsoft Sans Serif"/>
              </a:rPr>
              <a:t>tiktok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76016" y="487679"/>
            <a:ext cx="1460500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41910" algn="ctr">
              <a:lnSpc>
                <a:spcPct val="100000"/>
              </a:lnSpc>
            </a:pPr>
            <a:r>
              <a:rPr sz="700" b="1" spc="5" dirty="0">
                <a:solidFill>
                  <a:srgbClr val="F05C25"/>
                </a:solidFill>
                <a:latin typeface="Arial"/>
                <a:cs typeface="Arial"/>
              </a:rPr>
              <a:t>DOAN</a:t>
            </a:r>
            <a:r>
              <a:rPr sz="700" b="1" spc="25" dirty="0">
                <a:solidFill>
                  <a:srgbClr val="F05C25"/>
                </a:solidFill>
                <a:latin typeface="Arial"/>
                <a:cs typeface="Arial"/>
              </a:rPr>
              <a:t>H 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marL="27305" algn="ctr">
              <a:lnSpc>
                <a:spcPct val="100000"/>
              </a:lnSpc>
              <a:spcBef>
                <a:spcPts val="515"/>
              </a:spcBef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5,600</a:t>
            </a:r>
            <a:endParaRPr sz="1600">
              <a:latin typeface="Arial"/>
              <a:cs typeface="Arial"/>
            </a:endParaRPr>
          </a:p>
          <a:p>
            <a:pPr marL="26670" algn="ctr">
              <a:lnSpc>
                <a:spcPct val="100000"/>
              </a:lnSpc>
              <a:spcBef>
                <a:spcPts val="40"/>
              </a:spcBef>
            </a:pP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55" dirty="0">
                <a:solidFill>
                  <a:srgbClr val="F05C25"/>
                </a:solidFill>
                <a:latin typeface="Arial"/>
                <a:cs typeface="Arial"/>
              </a:rPr>
              <a:t>ỷ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800" b="1" spc="-5" dirty="0">
                <a:solidFill>
                  <a:srgbClr val="F05C25"/>
                </a:solidFill>
                <a:latin typeface="Arial"/>
                <a:cs typeface="Arial"/>
              </a:rPr>
              <a:t>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76016" y="1353311"/>
            <a:ext cx="1460500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575"/>
              </a:spcBef>
            </a:pP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05C25"/>
                </a:solidFill>
                <a:latin typeface="Arial"/>
                <a:cs typeface="Arial"/>
              </a:rPr>
              <a:t>PHẨM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ĐÃ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483234" marR="436245" algn="ctr">
              <a:lnSpc>
                <a:spcPct val="102299"/>
              </a:lnSpc>
            </a:pPr>
            <a:r>
              <a:rPr sz="1600" b="1" spc="20" dirty="0">
                <a:solidFill>
                  <a:srgbClr val="001F5F"/>
                </a:solidFill>
                <a:latin typeface="Arial"/>
                <a:cs typeface="Arial"/>
              </a:rPr>
              <a:t>18</a:t>
            </a:r>
            <a:r>
              <a:rPr sz="1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r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ệ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u 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-4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732020" y="1353311"/>
            <a:ext cx="1457325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7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</a:pPr>
            <a:r>
              <a:rPr sz="700" b="1" spc="-25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01F5F"/>
                </a:solidFill>
                <a:latin typeface="Arial"/>
                <a:cs typeface="Arial"/>
              </a:rPr>
              <a:t>kỳ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1600" b="1" spc="-25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7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00AF50"/>
                </a:solidFill>
                <a:latin typeface="Arial"/>
                <a:cs typeface="Arial"/>
              </a:rPr>
              <a:t>21.1%</a:t>
            </a:r>
            <a:endParaRPr sz="1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32020" y="487679"/>
            <a:ext cx="1460500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LƯỢT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52705" algn="ctr">
              <a:lnSpc>
                <a:spcPct val="100000"/>
              </a:lnSpc>
              <a:spcBef>
                <a:spcPts val="535"/>
              </a:spcBef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47,800</a:t>
            </a:r>
            <a:endParaRPr sz="1600">
              <a:latin typeface="Arial"/>
              <a:cs typeface="Arial"/>
            </a:endParaRPr>
          </a:p>
          <a:p>
            <a:pPr marL="53975" algn="ctr">
              <a:lnSpc>
                <a:spcPct val="100000"/>
              </a:lnSpc>
              <a:spcBef>
                <a:spcPts val="4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4101"/>
            <a:ext cx="618744" cy="124602"/>
          </a:xfrm>
          <a:prstGeom prst="rect">
            <a:avLst/>
          </a:prstGeom>
        </p:spPr>
      </p:pic>
      <p:sp>
        <p:nvSpPr>
          <p:cNvPr id="53" name="object 53"/>
          <p:cNvSpPr txBox="1"/>
          <p:nvPr/>
        </p:nvSpPr>
        <p:spPr>
          <a:xfrm>
            <a:off x="432003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32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532123" y="165607"/>
            <a:ext cx="2536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70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O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031258"/>
                </a:solidFill>
                <a:latin typeface="Arial"/>
                <a:cs typeface="Arial"/>
              </a:rPr>
              <a:t>SỐ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T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Ổ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Q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V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À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Ị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Ầ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SÀN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50" dirty="0">
                <a:solidFill>
                  <a:srgbClr val="031258"/>
                </a:solidFill>
                <a:latin typeface="Arial"/>
                <a:cs typeface="Arial"/>
              </a:rPr>
              <a:t>MĐ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5" name="object 5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56" name="object 56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912" y="1714499"/>
            <a:ext cx="5733415" cy="2292350"/>
            <a:chOff x="438912" y="1714499"/>
            <a:chExt cx="5733415" cy="2292350"/>
          </a:xfrm>
        </p:grpSpPr>
        <p:sp>
          <p:nvSpPr>
            <p:cNvPr id="3" name="object 3"/>
            <p:cNvSpPr/>
            <p:nvPr/>
          </p:nvSpPr>
          <p:spPr>
            <a:xfrm>
              <a:off x="438912" y="1714499"/>
              <a:ext cx="5733415" cy="2292350"/>
            </a:xfrm>
            <a:custGeom>
              <a:avLst/>
              <a:gdLst/>
              <a:ahLst/>
              <a:cxnLst/>
              <a:rect l="l" t="t" r="r" b="b"/>
              <a:pathLst>
                <a:path w="5733415" h="2292350">
                  <a:moveTo>
                    <a:pt x="5733288" y="0"/>
                  </a:moveTo>
                  <a:lnTo>
                    <a:pt x="0" y="0"/>
                  </a:lnTo>
                  <a:lnTo>
                    <a:pt x="0" y="2292096"/>
                  </a:lnTo>
                  <a:lnTo>
                    <a:pt x="5733288" y="2292096"/>
                  </a:lnTo>
                  <a:lnTo>
                    <a:pt x="57332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1540" y="1996439"/>
              <a:ext cx="4866640" cy="1138555"/>
            </a:xfrm>
            <a:custGeom>
              <a:avLst/>
              <a:gdLst/>
              <a:ahLst/>
              <a:cxnLst/>
              <a:rect l="l" t="t" r="r" b="b"/>
              <a:pathLst>
                <a:path w="4866640" h="1138555">
                  <a:moveTo>
                    <a:pt x="0" y="1138428"/>
                  </a:moveTo>
                  <a:lnTo>
                    <a:pt x="161544" y="1138428"/>
                  </a:lnTo>
                </a:path>
                <a:path w="4866640" h="1138555">
                  <a:moveTo>
                    <a:pt x="377951" y="1138428"/>
                  </a:moveTo>
                  <a:lnTo>
                    <a:pt x="702563" y="1138428"/>
                  </a:lnTo>
                </a:path>
                <a:path w="4866640" h="1138555">
                  <a:moveTo>
                    <a:pt x="918972" y="1138428"/>
                  </a:moveTo>
                  <a:lnTo>
                    <a:pt x="1243584" y="1138428"/>
                  </a:lnTo>
                </a:path>
                <a:path w="4866640" h="1138555">
                  <a:moveTo>
                    <a:pt x="1459992" y="1138428"/>
                  </a:moveTo>
                  <a:lnTo>
                    <a:pt x="4866132" y="1138428"/>
                  </a:lnTo>
                </a:path>
                <a:path w="4866640" h="1138555">
                  <a:moveTo>
                    <a:pt x="0" y="853439"/>
                  </a:moveTo>
                  <a:lnTo>
                    <a:pt x="161544" y="853439"/>
                  </a:lnTo>
                </a:path>
                <a:path w="4866640" h="1138555">
                  <a:moveTo>
                    <a:pt x="377951" y="853439"/>
                  </a:moveTo>
                  <a:lnTo>
                    <a:pt x="702563" y="853439"/>
                  </a:lnTo>
                </a:path>
                <a:path w="4866640" h="1138555">
                  <a:moveTo>
                    <a:pt x="918972" y="853439"/>
                  </a:moveTo>
                  <a:lnTo>
                    <a:pt x="4866132" y="853439"/>
                  </a:lnTo>
                </a:path>
                <a:path w="4866640" h="1138555">
                  <a:moveTo>
                    <a:pt x="0" y="568451"/>
                  </a:moveTo>
                  <a:lnTo>
                    <a:pt x="161544" y="568451"/>
                  </a:lnTo>
                </a:path>
                <a:path w="4866640" h="1138555">
                  <a:moveTo>
                    <a:pt x="377951" y="568451"/>
                  </a:moveTo>
                  <a:lnTo>
                    <a:pt x="702563" y="568451"/>
                  </a:lnTo>
                </a:path>
                <a:path w="4866640" h="1138555">
                  <a:moveTo>
                    <a:pt x="918972" y="568451"/>
                  </a:moveTo>
                  <a:lnTo>
                    <a:pt x="4866132" y="568451"/>
                  </a:lnTo>
                </a:path>
                <a:path w="4866640" h="1138555">
                  <a:moveTo>
                    <a:pt x="0" y="284988"/>
                  </a:moveTo>
                  <a:lnTo>
                    <a:pt x="161544" y="284988"/>
                  </a:lnTo>
                </a:path>
                <a:path w="4866640" h="1138555">
                  <a:moveTo>
                    <a:pt x="377951" y="284988"/>
                  </a:moveTo>
                  <a:lnTo>
                    <a:pt x="4866132" y="284988"/>
                  </a:lnTo>
                </a:path>
                <a:path w="4866640" h="1138555">
                  <a:moveTo>
                    <a:pt x="0" y="0"/>
                  </a:moveTo>
                  <a:lnTo>
                    <a:pt x="4866132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3084" y="2604515"/>
              <a:ext cx="4543425" cy="815340"/>
            </a:xfrm>
            <a:custGeom>
              <a:avLst/>
              <a:gdLst/>
              <a:ahLst/>
              <a:cxnLst/>
              <a:rect l="l" t="t" r="r" b="b"/>
              <a:pathLst>
                <a:path w="4543425" h="815339">
                  <a:moveTo>
                    <a:pt x="216408" y="0"/>
                  </a:moveTo>
                  <a:lnTo>
                    <a:pt x="0" y="0"/>
                  </a:lnTo>
                  <a:lnTo>
                    <a:pt x="0" y="815340"/>
                  </a:lnTo>
                  <a:lnTo>
                    <a:pt x="216408" y="815340"/>
                  </a:lnTo>
                  <a:lnTo>
                    <a:pt x="216408" y="0"/>
                  </a:lnTo>
                  <a:close/>
                </a:path>
                <a:path w="4543425" h="815339">
                  <a:moveTo>
                    <a:pt x="757428" y="188976"/>
                  </a:moveTo>
                  <a:lnTo>
                    <a:pt x="541020" y="188976"/>
                  </a:lnTo>
                  <a:lnTo>
                    <a:pt x="541020" y="815340"/>
                  </a:lnTo>
                  <a:lnTo>
                    <a:pt x="757428" y="815340"/>
                  </a:lnTo>
                  <a:lnTo>
                    <a:pt x="757428" y="188976"/>
                  </a:lnTo>
                  <a:close/>
                </a:path>
                <a:path w="4543425" h="815339">
                  <a:moveTo>
                    <a:pt x="1298448" y="452628"/>
                  </a:moveTo>
                  <a:lnTo>
                    <a:pt x="1082040" y="452628"/>
                  </a:lnTo>
                  <a:lnTo>
                    <a:pt x="1082040" y="815340"/>
                  </a:lnTo>
                  <a:lnTo>
                    <a:pt x="1298448" y="815340"/>
                  </a:lnTo>
                  <a:lnTo>
                    <a:pt x="1298448" y="452628"/>
                  </a:lnTo>
                  <a:close/>
                </a:path>
                <a:path w="4543425" h="815339">
                  <a:moveTo>
                    <a:pt x="1839468" y="731520"/>
                  </a:moveTo>
                  <a:lnTo>
                    <a:pt x="1623060" y="731520"/>
                  </a:lnTo>
                  <a:lnTo>
                    <a:pt x="1623060" y="815340"/>
                  </a:lnTo>
                  <a:lnTo>
                    <a:pt x="1839468" y="815340"/>
                  </a:lnTo>
                  <a:lnTo>
                    <a:pt x="1839468" y="731520"/>
                  </a:lnTo>
                  <a:close/>
                </a:path>
                <a:path w="4543425" h="815339">
                  <a:moveTo>
                    <a:pt x="2378964" y="746760"/>
                  </a:moveTo>
                  <a:lnTo>
                    <a:pt x="2164080" y="746760"/>
                  </a:lnTo>
                  <a:lnTo>
                    <a:pt x="2164080" y="815340"/>
                  </a:lnTo>
                  <a:lnTo>
                    <a:pt x="2378964" y="815340"/>
                  </a:lnTo>
                  <a:lnTo>
                    <a:pt x="2378964" y="746760"/>
                  </a:lnTo>
                  <a:close/>
                </a:path>
                <a:path w="4543425" h="815339">
                  <a:moveTo>
                    <a:pt x="2919984" y="792480"/>
                  </a:moveTo>
                  <a:lnTo>
                    <a:pt x="2703576" y="792480"/>
                  </a:lnTo>
                  <a:lnTo>
                    <a:pt x="2703576" y="815340"/>
                  </a:lnTo>
                  <a:lnTo>
                    <a:pt x="2919984" y="815340"/>
                  </a:lnTo>
                  <a:lnTo>
                    <a:pt x="2919984" y="792480"/>
                  </a:lnTo>
                  <a:close/>
                </a:path>
                <a:path w="4543425" h="815339">
                  <a:moveTo>
                    <a:pt x="3461004" y="794004"/>
                  </a:moveTo>
                  <a:lnTo>
                    <a:pt x="3244596" y="794004"/>
                  </a:lnTo>
                  <a:lnTo>
                    <a:pt x="3244596" y="815340"/>
                  </a:lnTo>
                  <a:lnTo>
                    <a:pt x="3461004" y="815340"/>
                  </a:lnTo>
                  <a:lnTo>
                    <a:pt x="3461004" y="794004"/>
                  </a:lnTo>
                  <a:close/>
                </a:path>
                <a:path w="4543425" h="815339">
                  <a:moveTo>
                    <a:pt x="4543044" y="795528"/>
                  </a:moveTo>
                  <a:lnTo>
                    <a:pt x="4326636" y="795528"/>
                  </a:lnTo>
                  <a:lnTo>
                    <a:pt x="4326636" y="815340"/>
                  </a:lnTo>
                  <a:lnTo>
                    <a:pt x="4543044" y="815340"/>
                  </a:lnTo>
                  <a:lnTo>
                    <a:pt x="4543044" y="795528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3084" y="2273807"/>
              <a:ext cx="2920365" cy="1123315"/>
            </a:xfrm>
            <a:custGeom>
              <a:avLst/>
              <a:gdLst/>
              <a:ahLst/>
              <a:cxnLst/>
              <a:rect l="l" t="t" r="r" b="b"/>
              <a:pathLst>
                <a:path w="2920365" h="1123314">
                  <a:moveTo>
                    <a:pt x="21640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216408" y="330708"/>
                  </a:lnTo>
                  <a:lnTo>
                    <a:pt x="216408" y="0"/>
                  </a:lnTo>
                  <a:close/>
                </a:path>
                <a:path w="2920365" h="1123314">
                  <a:moveTo>
                    <a:pt x="757428" y="50292"/>
                  </a:moveTo>
                  <a:lnTo>
                    <a:pt x="541020" y="50292"/>
                  </a:lnTo>
                  <a:lnTo>
                    <a:pt x="541020" y="519684"/>
                  </a:lnTo>
                  <a:lnTo>
                    <a:pt x="757428" y="519684"/>
                  </a:lnTo>
                  <a:lnTo>
                    <a:pt x="757428" y="50292"/>
                  </a:lnTo>
                  <a:close/>
                </a:path>
                <a:path w="2920365" h="1123314">
                  <a:moveTo>
                    <a:pt x="1298448" y="664464"/>
                  </a:moveTo>
                  <a:lnTo>
                    <a:pt x="1082040" y="664464"/>
                  </a:lnTo>
                  <a:lnTo>
                    <a:pt x="1082040" y="783336"/>
                  </a:lnTo>
                  <a:lnTo>
                    <a:pt x="1298448" y="783336"/>
                  </a:lnTo>
                  <a:lnTo>
                    <a:pt x="1298448" y="664464"/>
                  </a:lnTo>
                  <a:close/>
                </a:path>
                <a:path w="2920365" h="1123314">
                  <a:moveTo>
                    <a:pt x="1839468" y="1013460"/>
                  </a:moveTo>
                  <a:lnTo>
                    <a:pt x="1623060" y="1013460"/>
                  </a:lnTo>
                  <a:lnTo>
                    <a:pt x="1623060" y="1062228"/>
                  </a:lnTo>
                  <a:lnTo>
                    <a:pt x="1839468" y="1062228"/>
                  </a:lnTo>
                  <a:lnTo>
                    <a:pt x="1839468" y="1013460"/>
                  </a:lnTo>
                  <a:close/>
                </a:path>
                <a:path w="2920365" h="1123314">
                  <a:moveTo>
                    <a:pt x="2919984" y="1121664"/>
                  </a:moveTo>
                  <a:lnTo>
                    <a:pt x="2703576" y="1121664"/>
                  </a:lnTo>
                  <a:lnTo>
                    <a:pt x="2703576" y="1123188"/>
                  </a:lnTo>
                  <a:lnTo>
                    <a:pt x="2919984" y="1123188"/>
                  </a:lnTo>
                  <a:lnTo>
                    <a:pt x="2919984" y="112166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84" y="2232659"/>
              <a:ext cx="4002404" cy="1187450"/>
            </a:xfrm>
            <a:custGeom>
              <a:avLst/>
              <a:gdLst/>
              <a:ahLst/>
              <a:cxnLst/>
              <a:rect l="l" t="t" r="r" b="b"/>
              <a:pathLst>
                <a:path w="4002404" h="1187450">
                  <a:moveTo>
                    <a:pt x="216408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6408" y="41148"/>
                  </a:lnTo>
                  <a:lnTo>
                    <a:pt x="216408" y="0"/>
                  </a:lnTo>
                  <a:close/>
                </a:path>
                <a:path w="4002404" h="1187450">
                  <a:moveTo>
                    <a:pt x="757428" y="88392"/>
                  </a:moveTo>
                  <a:lnTo>
                    <a:pt x="541020" y="88392"/>
                  </a:lnTo>
                  <a:lnTo>
                    <a:pt x="541020" y="91440"/>
                  </a:lnTo>
                  <a:lnTo>
                    <a:pt x="757428" y="91440"/>
                  </a:lnTo>
                  <a:lnTo>
                    <a:pt x="757428" y="88392"/>
                  </a:lnTo>
                  <a:close/>
                </a:path>
                <a:path w="4002404" h="1187450">
                  <a:moveTo>
                    <a:pt x="1298448" y="665988"/>
                  </a:moveTo>
                  <a:lnTo>
                    <a:pt x="1082040" y="665988"/>
                  </a:lnTo>
                  <a:lnTo>
                    <a:pt x="1082040" y="705612"/>
                  </a:lnTo>
                  <a:lnTo>
                    <a:pt x="1298448" y="705612"/>
                  </a:lnTo>
                  <a:lnTo>
                    <a:pt x="1298448" y="665988"/>
                  </a:lnTo>
                  <a:close/>
                </a:path>
                <a:path w="4002404" h="1187450">
                  <a:moveTo>
                    <a:pt x="1839468" y="1042416"/>
                  </a:moveTo>
                  <a:lnTo>
                    <a:pt x="1623060" y="1042416"/>
                  </a:lnTo>
                  <a:lnTo>
                    <a:pt x="1623060" y="1054608"/>
                  </a:lnTo>
                  <a:lnTo>
                    <a:pt x="1839468" y="1054608"/>
                  </a:lnTo>
                  <a:lnTo>
                    <a:pt x="1839468" y="1042416"/>
                  </a:lnTo>
                  <a:close/>
                </a:path>
                <a:path w="4002404" h="1187450">
                  <a:moveTo>
                    <a:pt x="4002024" y="1185672"/>
                  </a:moveTo>
                  <a:lnTo>
                    <a:pt x="3785616" y="1185672"/>
                  </a:lnTo>
                  <a:lnTo>
                    <a:pt x="3785616" y="1187196"/>
                  </a:lnTo>
                  <a:lnTo>
                    <a:pt x="4002024" y="1187196"/>
                  </a:lnTo>
                  <a:lnTo>
                    <a:pt x="4002024" y="118567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3084" y="2228087"/>
              <a:ext cx="4002404" cy="1191895"/>
            </a:xfrm>
            <a:custGeom>
              <a:avLst/>
              <a:gdLst/>
              <a:ahLst/>
              <a:cxnLst/>
              <a:rect l="l" t="t" r="r" b="b"/>
              <a:pathLst>
                <a:path w="4002404" h="1191895">
                  <a:moveTo>
                    <a:pt x="21640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16408" y="4572"/>
                  </a:lnTo>
                  <a:lnTo>
                    <a:pt x="216408" y="0"/>
                  </a:lnTo>
                  <a:close/>
                </a:path>
                <a:path w="4002404" h="1191895">
                  <a:moveTo>
                    <a:pt x="757428" y="88392"/>
                  </a:moveTo>
                  <a:lnTo>
                    <a:pt x="541020" y="88392"/>
                  </a:lnTo>
                  <a:lnTo>
                    <a:pt x="541020" y="92964"/>
                  </a:lnTo>
                  <a:lnTo>
                    <a:pt x="757428" y="92964"/>
                  </a:lnTo>
                  <a:lnTo>
                    <a:pt x="757428" y="88392"/>
                  </a:lnTo>
                  <a:close/>
                </a:path>
                <a:path w="4002404" h="1191895">
                  <a:moveTo>
                    <a:pt x="1298448" y="667512"/>
                  </a:moveTo>
                  <a:lnTo>
                    <a:pt x="1082040" y="667512"/>
                  </a:lnTo>
                  <a:lnTo>
                    <a:pt x="1082040" y="670560"/>
                  </a:lnTo>
                  <a:lnTo>
                    <a:pt x="1298448" y="670560"/>
                  </a:lnTo>
                  <a:lnTo>
                    <a:pt x="1298448" y="667512"/>
                  </a:lnTo>
                  <a:close/>
                </a:path>
                <a:path w="4002404" h="1191895">
                  <a:moveTo>
                    <a:pt x="1839468" y="1043940"/>
                  </a:moveTo>
                  <a:lnTo>
                    <a:pt x="1623060" y="1043940"/>
                  </a:lnTo>
                  <a:lnTo>
                    <a:pt x="1623060" y="1046988"/>
                  </a:lnTo>
                  <a:lnTo>
                    <a:pt x="1839468" y="1046988"/>
                  </a:lnTo>
                  <a:lnTo>
                    <a:pt x="1839468" y="1043940"/>
                  </a:lnTo>
                  <a:close/>
                </a:path>
                <a:path w="4002404" h="1191895">
                  <a:moveTo>
                    <a:pt x="2378964" y="1121664"/>
                  </a:moveTo>
                  <a:lnTo>
                    <a:pt x="2164080" y="1121664"/>
                  </a:lnTo>
                  <a:lnTo>
                    <a:pt x="2164080" y="1123188"/>
                  </a:lnTo>
                  <a:lnTo>
                    <a:pt x="2378964" y="1123188"/>
                  </a:lnTo>
                  <a:lnTo>
                    <a:pt x="2378964" y="1121664"/>
                  </a:lnTo>
                  <a:close/>
                </a:path>
                <a:path w="4002404" h="1191895">
                  <a:moveTo>
                    <a:pt x="2919984" y="1165860"/>
                  </a:moveTo>
                  <a:lnTo>
                    <a:pt x="2703576" y="1165860"/>
                  </a:lnTo>
                  <a:lnTo>
                    <a:pt x="2703576" y="1167384"/>
                  </a:lnTo>
                  <a:lnTo>
                    <a:pt x="2919984" y="1167384"/>
                  </a:lnTo>
                  <a:lnTo>
                    <a:pt x="2919984" y="1165860"/>
                  </a:lnTo>
                  <a:close/>
                </a:path>
                <a:path w="4002404" h="1191895">
                  <a:moveTo>
                    <a:pt x="3461004" y="1168908"/>
                  </a:moveTo>
                  <a:lnTo>
                    <a:pt x="3244596" y="1168908"/>
                  </a:lnTo>
                  <a:lnTo>
                    <a:pt x="3244596" y="1170432"/>
                  </a:lnTo>
                  <a:lnTo>
                    <a:pt x="3461004" y="1170432"/>
                  </a:lnTo>
                  <a:lnTo>
                    <a:pt x="3461004" y="1168908"/>
                  </a:lnTo>
                  <a:close/>
                </a:path>
                <a:path w="4002404" h="1191895">
                  <a:moveTo>
                    <a:pt x="4002024" y="1188720"/>
                  </a:moveTo>
                  <a:lnTo>
                    <a:pt x="3785616" y="1188720"/>
                  </a:lnTo>
                  <a:lnTo>
                    <a:pt x="3785616" y="1191768"/>
                  </a:lnTo>
                  <a:lnTo>
                    <a:pt x="4002024" y="1191768"/>
                  </a:lnTo>
                  <a:lnTo>
                    <a:pt x="4002024" y="11887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1540" y="3419855"/>
              <a:ext cx="4866640" cy="0"/>
            </a:xfrm>
            <a:custGeom>
              <a:avLst/>
              <a:gdLst/>
              <a:ahLst/>
              <a:cxnLst/>
              <a:rect l="l" t="t" r="r" b="b"/>
              <a:pathLst>
                <a:path w="4866640">
                  <a:moveTo>
                    <a:pt x="0" y="0"/>
                  </a:moveTo>
                  <a:lnTo>
                    <a:pt x="486613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2050" y="2254757"/>
              <a:ext cx="4325620" cy="1158240"/>
            </a:xfrm>
            <a:custGeom>
              <a:avLst/>
              <a:gdLst/>
              <a:ahLst/>
              <a:cxnLst/>
              <a:rect l="l" t="t" r="r" b="b"/>
              <a:pathLst>
                <a:path w="4325620" h="1158239">
                  <a:moveTo>
                    <a:pt x="0" y="16763"/>
                  </a:moveTo>
                  <a:lnTo>
                    <a:pt x="541019" y="0"/>
                  </a:lnTo>
                  <a:lnTo>
                    <a:pt x="1080516" y="608076"/>
                  </a:lnTo>
                  <a:lnTo>
                    <a:pt x="1621536" y="1089660"/>
                  </a:lnTo>
                  <a:lnTo>
                    <a:pt x="2162555" y="480059"/>
                  </a:lnTo>
                  <a:lnTo>
                    <a:pt x="2703576" y="1060704"/>
                  </a:lnTo>
                  <a:lnTo>
                    <a:pt x="3244596" y="1077467"/>
                  </a:lnTo>
                  <a:lnTo>
                    <a:pt x="3784091" y="1158239"/>
                  </a:lnTo>
                  <a:lnTo>
                    <a:pt x="4325112" y="961644"/>
                  </a:lnTo>
                </a:path>
              </a:pathLst>
            </a:custGeom>
            <a:ln w="19049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2199" y="22509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1" y="1494"/>
                  </a:lnTo>
                  <a:lnTo>
                    <a:pt x="5576" y="5572"/>
                  </a:lnTo>
                  <a:lnTo>
                    <a:pt x="1496" y="11626"/>
                  </a:lnTo>
                  <a:lnTo>
                    <a:pt x="0" y="19050"/>
                  </a:lnTo>
                  <a:lnTo>
                    <a:pt x="1496" y="26473"/>
                  </a:lnTo>
                  <a:lnTo>
                    <a:pt x="5576" y="32527"/>
                  </a:lnTo>
                  <a:lnTo>
                    <a:pt x="11631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2199" y="22509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1" y="36605"/>
                  </a:lnTo>
                  <a:lnTo>
                    <a:pt x="5576" y="32527"/>
                  </a:lnTo>
                  <a:lnTo>
                    <a:pt x="1496" y="26473"/>
                  </a:lnTo>
                  <a:lnTo>
                    <a:pt x="0" y="19050"/>
                  </a:lnTo>
                  <a:lnTo>
                    <a:pt x="1496" y="11626"/>
                  </a:lnTo>
                  <a:lnTo>
                    <a:pt x="5576" y="5572"/>
                  </a:lnTo>
                  <a:lnTo>
                    <a:pt x="11631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3258" y="223418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3258" y="223418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278" y="28422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278" y="28422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5297" y="332536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65297" y="332536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4794" y="27142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04794" y="27142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45814" y="32948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49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5814" y="32948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49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86833" y="33116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86833" y="33116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7853" y="33924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49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27853" y="33924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49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68873" y="31973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68873" y="31973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58002" y="3353815"/>
            <a:ext cx="374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58002" y="3116986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58002" y="2879597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58002" y="2642107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58002" y="2167254"/>
            <a:ext cx="207010" cy="35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8776" y="3353815"/>
            <a:ext cx="374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330" y="3069437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8931" y="278447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9011" y="2499181"/>
            <a:ext cx="20764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1</a:t>
            </a:r>
            <a:r>
              <a:rPr sz="600" dirty="0">
                <a:latin typeface="Microsoft Sans Serif"/>
                <a:cs typeface="Microsoft Sans Serif"/>
              </a:rPr>
              <a:t>,</a:t>
            </a:r>
            <a:r>
              <a:rPr sz="600" spc="-10" dirty="0">
                <a:latin typeface="Microsoft Sans Serif"/>
                <a:cs typeface="Microsoft Sans Serif"/>
              </a:rPr>
              <a:t>5</a:t>
            </a:r>
            <a:r>
              <a:rPr sz="600" spc="10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8931" y="2214752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9276" y="3449827"/>
            <a:ext cx="3683635" cy="19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84785">
              <a:lnSpc>
                <a:spcPct val="112000"/>
              </a:lnSpc>
              <a:spcBef>
                <a:spcPts val="100"/>
              </a:spcBef>
              <a:tabLst>
                <a:tab pos="640715" algn="l"/>
                <a:tab pos="1192530" algn="l"/>
                <a:tab pos="2336800" algn="l"/>
                <a:tab pos="2877820" algn="l"/>
                <a:tab pos="3302635" algn="l"/>
                <a:tab pos="3322320" algn="l"/>
              </a:tabLst>
            </a:pPr>
            <a:r>
              <a:rPr sz="500" spc="-10" dirty="0">
                <a:latin typeface="Microsoft Sans Serif"/>
                <a:cs typeface="Microsoft Sans Serif"/>
              </a:rPr>
              <a:t>Đ</a:t>
            </a:r>
            <a:r>
              <a:rPr sz="500" spc="25" dirty="0">
                <a:latin typeface="Microsoft Sans Serif"/>
                <a:cs typeface="Microsoft Sans Serif"/>
              </a:rPr>
              <a:t>ồ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a</a:t>
            </a:r>
            <a:r>
              <a:rPr sz="500" spc="-2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dụn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nh</a:t>
            </a:r>
            <a:r>
              <a:rPr sz="500" dirty="0">
                <a:latin typeface="Microsoft Sans Serif"/>
                <a:cs typeface="Microsoft Sans Serif"/>
              </a:rPr>
              <a:t>à   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ế</a:t>
            </a:r>
            <a:r>
              <a:rPr sz="500" spc="40" dirty="0">
                <a:latin typeface="Microsoft Sans Serif"/>
                <a:cs typeface="Microsoft Sans Serif"/>
              </a:rPr>
              <a:t>t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b</a:t>
            </a:r>
            <a:r>
              <a:rPr sz="500" spc="10" dirty="0">
                <a:latin typeface="Microsoft Sans Serif"/>
                <a:cs typeface="Microsoft Sans Serif"/>
              </a:rPr>
              <a:t>ị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ệ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a   </a:t>
            </a:r>
            <a:r>
              <a:rPr sz="500" spc="30" dirty="0">
                <a:latin typeface="Microsoft Sans Serif"/>
                <a:cs typeface="Microsoft Sans Serif"/>
              </a:rPr>
              <a:t> </a:t>
            </a: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ế</a:t>
            </a:r>
            <a:r>
              <a:rPr sz="500" spc="40" dirty="0">
                <a:latin typeface="Microsoft Sans Serif"/>
                <a:cs typeface="Microsoft Sans Serif"/>
              </a:rPr>
              <a:t>t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b</a:t>
            </a:r>
            <a:r>
              <a:rPr sz="500" spc="10" dirty="0">
                <a:latin typeface="Microsoft Sans Serif"/>
                <a:cs typeface="Microsoft Sans Serif"/>
              </a:rPr>
              <a:t>ị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ệ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a    </a:t>
            </a:r>
            <a:r>
              <a:rPr sz="500" spc="30" dirty="0">
                <a:latin typeface="Microsoft Sans Serif"/>
                <a:cs typeface="Microsoft Sans Serif"/>
              </a:rPr>
              <a:t> </a:t>
            </a: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5" dirty="0">
                <a:latin typeface="Microsoft Sans Serif"/>
                <a:cs typeface="Microsoft Sans Serif"/>
              </a:rPr>
              <a:t>vi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&amp;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30" dirty="0">
                <a:latin typeface="Microsoft Sans Serif"/>
                <a:cs typeface="Microsoft Sans Serif"/>
              </a:rPr>
              <a:t>hụ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k</a:t>
            </a:r>
            <a:r>
              <a:rPr sz="500" spc="5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ệ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dirty="0">
                <a:latin typeface="Microsoft Sans Serif"/>
                <a:cs typeface="Microsoft Sans Serif"/>
              </a:rPr>
              <a:t>   </a:t>
            </a:r>
            <a:r>
              <a:rPr sz="500" spc="20" dirty="0">
                <a:latin typeface="Microsoft Sans Serif"/>
                <a:cs typeface="Microsoft Sans Serif"/>
              </a:rPr>
              <a:t> 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r>
              <a:rPr sz="500" spc="-5" dirty="0">
                <a:latin typeface="Microsoft Sans Serif"/>
                <a:cs typeface="Microsoft Sans Serif"/>
              </a:rPr>
              <a:t>ạ</a:t>
            </a:r>
            <a:r>
              <a:rPr sz="500" spc="10" dirty="0">
                <a:latin typeface="Microsoft Sans Serif"/>
                <a:cs typeface="Microsoft Sans Serif"/>
              </a:rPr>
              <a:t>ch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ệ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&amp;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30" dirty="0">
                <a:latin typeface="Microsoft Sans Serif"/>
                <a:cs typeface="Microsoft Sans Serif"/>
              </a:rPr>
              <a:t>hụ</a:t>
            </a:r>
            <a:r>
              <a:rPr sz="500" dirty="0">
                <a:latin typeface="Microsoft Sans Serif"/>
                <a:cs typeface="Microsoft Sans Serif"/>
              </a:rPr>
              <a:t>     </a:t>
            </a:r>
            <a:r>
              <a:rPr sz="500" spc="-1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ệ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a</a:t>
            </a:r>
            <a:r>
              <a:rPr sz="500" spc="-2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dụn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dirty="0">
                <a:latin typeface="Microsoft Sans Serif"/>
                <a:cs typeface="Microsoft Sans Serif"/>
              </a:rPr>
              <a:t>	</a:t>
            </a: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ế</a:t>
            </a:r>
            <a:r>
              <a:rPr sz="500" spc="40" dirty="0">
                <a:latin typeface="Microsoft Sans Serif"/>
                <a:cs typeface="Microsoft Sans Serif"/>
              </a:rPr>
              <a:t>t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b</a:t>
            </a:r>
            <a:r>
              <a:rPr sz="500" spc="10" dirty="0">
                <a:latin typeface="Microsoft Sans Serif"/>
                <a:cs typeface="Microsoft Sans Serif"/>
              </a:rPr>
              <a:t>ị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ề</a:t>
            </a:r>
            <a:r>
              <a:rPr sz="500" spc="20" dirty="0">
                <a:latin typeface="Microsoft Sans Serif"/>
                <a:cs typeface="Microsoft Sans Serif"/>
              </a:rPr>
              <a:t>u  </a:t>
            </a:r>
            <a:r>
              <a:rPr sz="500" spc="30" dirty="0">
                <a:latin typeface="Microsoft Sans Serif"/>
                <a:cs typeface="Microsoft Sans Serif"/>
              </a:rPr>
              <a:t>b</a:t>
            </a:r>
            <a:r>
              <a:rPr sz="500" dirty="0">
                <a:latin typeface="Microsoft Sans Serif"/>
                <a:cs typeface="Microsoft Sans Serif"/>
              </a:rPr>
              <a:t>ế</a:t>
            </a:r>
            <a:r>
              <a:rPr sz="500" spc="30" dirty="0">
                <a:latin typeface="Microsoft Sans Serif"/>
                <a:cs typeface="Microsoft Sans Serif"/>
              </a:rPr>
              <a:t>p</a:t>
            </a:r>
            <a:r>
              <a:rPr sz="500" dirty="0">
                <a:latin typeface="Microsoft Sans Serif"/>
                <a:cs typeface="Microsoft Sans Serif"/>
              </a:rPr>
              <a:t>	</a:t>
            </a:r>
            <a:r>
              <a:rPr sz="500" spc="35" dirty="0">
                <a:latin typeface="Microsoft Sans Serif"/>
                <a:cs typeface="Microsoft Sans Serif"/>
              </a:rPr>
              <a:t>d</a:t>
            </a:r>
            <a:r>
              <a:rPr sz="500" spc="30" dirty="0">
                <a:latin typeface="Microsoft Sans Serif"/>
                <a:cs typeface="Microsoft Sans Serif"/>
              </a:rPr>
              <a:t>ụn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nh</a:t>
            </a:r>
            <a:r>
              <a:rPr sz="500" spc="25" dirty="0">
                <a:latin typeface="Microsoft Sans Serif"/>
                <a:cs typeface="Microsoft Sans Serif"/>
              </a:rPr>
              <a:t>ỏ</a:t>
            </a:r>
            <a:r>
              <a:rPr sz="500" dirty="0">
                <a:latin typeface="Microsoft Sans Serif"/>
                <a:cs typeface="Microsoft Sans Serif"/>
              </a:rPr>
              <a:t>	</a:t>
            </a:r>
            <a:r>
              <a:rPr sz="500" spc="30" dirty="0">
                <a:latin typeface="Microsoft Sans Serif"/>
                <a:cs typeface="Microsoft Sans Serif"/>
              </a:rPr>
              <a:t>dụn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l</a:t>
            </a:r>
            <a:r>
              <a:rPr sz="500" spc="25" dirty="0">
                <a:latin typeface="Microsoft Sans Serif"/>
                <a:cs typeface="Microsoft Sans Serif"/>
              </a:rPr>
              <a:t>ớ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dirty="0">
                <a:latin typeface="Microsoft Sans Serif"/>
                <a:cs typeface="Microsoft Sans Serif"/>
              </a:rPr>
              <a:t>	</a:t>
            </a:r>
            <a:r>
              <a:rPr sz="500" spc="15" dirty="0">
                <a:latin typeface="Microsoft Sans Serif"/>
                <a:cs typeface="Microsoft Sans Serif"/>
              </a:rPr>
              <a:t>t</a:t>
            </a:r>
            <a:r>
              <a:rPr sz="500" spc="45" dirty="0">
                <a:latin typeface="Microsoft Sans Serif"/>
                <a:cs typeface="Microsoft Sans Serif"/>
              </a:rPr>
              <a:t>ù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dirty="0">
                <a:latin typeface="Microsoft Sans Serif"/>
                <a:cs typeface="Microsoft Sans Serif"/>
              </a:rPr>
              <a:t>	</a:t>
            </a:r>
            <a:r>
              <a:rPr sz="500" spc="15" dirty="0">
                <a:latin typeface="Microsoft Sans Serif"/>
                <a:cs typeface="Microsoft Sans Serif"/>
              </a:rPr>
              <a:t>k</a:t>
            </a:r>
            <a:r>
              <a:rPr sz="500" spc="20" dirty="0">
                <a:latin typeface="Microsoft Sans Serif"/>
                <a:cs typeface="Microsoft Sans Serif"/>
              </a:rPr>
              <a:t>h</a:t>
            </a:r>
            <a:r>
              <a:rPr sz="500" spc="-5" dirty="0">
                <a:latin typeface="Microsoft Sans Serif"/>
                <a:cs typeface="Microsoft Sans Serif"/>
              </a:rPr>
              <a:t>á</a:t>
            </a:r>
            <a:r>
              <a:rPr sz="500" spc="-10" dirty="0">
                <a:latin typeface="Microsoft Sans Serif"/>
                <a:cs typeface="Microsoft Sans Serif"/>
              </a:rPr>
              <a:t>c</a:t>
            </a:r>
            <a:r>
              <a:rPr sz="500" dirty="0">
                <a:latin typeface="Microsoft Sans Serif"/>
                <a:cs typeface="Microsoft Sans Serif"/>
              </a:rPr>
              <a:t>		</a:t>
            </a:r>
            <a:r>
              <a:rPr sz="500" spc="15" dirty="0">
                <a:latin typeface="Microsoft Sans Serif"/>
                <a:cs typeface="Microsoft Sans Serif"/>
              </a:rPr>
              <a:t>k</a:t>
            </a:r>
            <a:r>
              <a:rPr sz="500" spc="2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ể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25" dirty="0">
                <a:latin typeface="Microsoft Sans Serif"/>
                <a:cs typeface="Microsoft Sans Serif"/>
              </a:rPr>
              <a:t>t</a:t>
            </a:r>
            <a:r>
              <a:rPr sz="500" spc="60" dirty="0">
                <a:latin typeface="Microsoft Sans Serif"/>
                <a:cs typeface="Microsoft Sans Serif"/>
              </a:rPr>
              <a:t>ừ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dirty="0">
                <a:latin typeface="Microsoft Sans Serif"/>
                <a:cs typeface="Microsoft Sans Serif"/>
              </a:rPr>
              <a:t>xa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58182" y="3449827"/>
            <a:ext cx="391795" cy="19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85725">
              <a:lnSpc>
                <a:spcPct val="112000"/>
              </a:lnSpc>
              <a:spcBef>
                <a:spcPts val="100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dirty="0">
                <a:latin typeface="Microsoft Sans Serif"/>
                <a:cs typeface="Microsoft Sans Serif"/>
              </a:rPr>
              <a:t>ế</a:t>
            </a:r>
            <a:r>
              <a:rPr sz="500" spc="40" dirty="0">
                <a:latin typeface="Microsoft Sans Serif"/>
                <a:cs typeface="Microsoft Sans Serif"/>
              </a:rPr>
              <a:t>t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b</a:t>
            </a:r>
            <a:r>
              <a:rPr sz="500" spc="10" dirty="0">
                <a:latin typeface="Microsoft Sans Serif"/>
                <a:cs typeface="Microsoft Sans Serif"/>
              </a:rPr>
              <a:t>ị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5" dirty="0">
                <a:latin typeface="Microsoft Sans Serif"/>
                <a:cs typeface="Microsoft Sans Serif"/>
              </a:rPr>
              <a:t>c</a:t>
            </a:r>
            <a:r>
              <a:rPr sz="500" dirty="0">
                <a:latin typeface="Microsoft Sans Serif"/>
                <a:cs typeface="Microsoft Sans Serif"/>
              </a:rPr>
              <a:t>ô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  </a:t>
            </a:r>
            <a:r>
              <a:rPr sz="500" spc="15" dirty="0">
                <a:latin typeface="Microsoft Sans Serif"/>
                <a:cs typeface="Microsoft Sans Serif"/>
              </a:rPr>
              <a:t>nghiệp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41950" y="3458362"/>
            <a:ext cx="10731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endParaRPr sz="5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53390" y="3291230"/>
            <a:ext cx="129539" cy="65405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10" dirty="0">
                <a:latin typeface="Microsoft Sans Serif"/>
                <a:cs typeface="Microsoft Sans Serif"/>
              </a:rPr>
              <a:t>(Nghìn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sản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phẩm)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5006" y="3504791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8931" y="1803907"/>
            <a:ext cx="5466080" cy="243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30"/>
              </a:spcBef>
              <a:tabLst>
                <a:tab pos="5258435" algn="l"/>
              </a:tabLst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5" dirty="0">
                <a:latin typeface="Microsoft Sans Serif"/>
                <a:cs typeface="Microsoft Sans Serif"/>
              </a:rPr>
              <a:t>6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609344" y="3876865"/>
            <a:ext cx="2809875" cy="49530"/>
            <a:chOff x="1609344" y="3876865"/>
            <a:chExt cx="2809875" cy="49530"/>
          </a:xfrm>
        </p:grpSpPr>
        <p:sp>
          <p:nvSpPr>
            <p:cNvPr id="46" name="object 46"/>
            <p:cNvSpPr/>
            <p:nvPr/>
          </p:nvSpPr>
          <p:spPr>
            <a:xfrm>
              <a:off x="1609344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08860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74847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18916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74998" y="3902201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76344" y="38816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76344" y="38816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99157" y="3837228"/>
            <a:ext cx="274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shopee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98673" y="3837228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65296" y="3837228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09365" y="3837228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45761" y="3837228"/>
            <a:ext cx="635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-5" dirty="0">
                <a:latin typeface="Microsoft Sans Serif"/>
                <a:cs typeface="Microsoft Sans Serif"/>
              </a:rPr>
              <a:t>ả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ph</a:t>
            </a:r>
            <a:r>
              <a:rPr sz="600" spc="-5" dirty="0">
                <a:latin typeface="Microsoft Sans Serif"/>
                <a:cs typeface="Microsoft Sans Serif"/>
              </a:rPr>
              <a:t>ẩ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</a:t>
            </a:r>
            <a:r>
              <a:rPr sz="600" spc="-5" dirty="0">
                <a:latin typeface="Microsoft Sans Serif"/>
                <a:cs typeface="Microsoft Sans Serif"/>
              </a:rPr>
              <a:t>ã </a:t>
            </a:r>
            <a:r>
              <a:rPr sz="600" spc="30" dirty="0">
                <a:latin typeface="Microsoft Sans Serif"/>
                <a:cs typeface="Microsoft Sans Serif"/>
              </a:rPr>
              <a:t>b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0" y="171053"/>
            <a:ext cx="618743" cy="124602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6090920" y="408228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912" y="163067"/>
            <a:ext cx="45720" cy="181355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872992" y="663066"/>
            <a:ext cx="974090" cy="974725"/>
            <a:chOff x="872992" y="663066"/>
            <a:chExt cx="974090" cy="974725"/>
          </a:xfrm>
        </p:grpSpPr>
        <p:sp>
          <p:nvSpPr>
            <p:cNvPr id="62" name="object 62"/>
            <p:cNvSpPr/>
            <p:nvPr/>
          </p:nvSpPr>
          <p:spPr>
            <a:xfrm>
              <a:off x="1359915" y="663066"/>
              <a:ext cx="487045" cy="849630"/>
            </a:xfrm>
            <a:custGeom>
              <a:avLst/>
              <a:gdLst/>
              <a:ahLst/>
              <a:cxnLst/>
              <a:rect l="l" t="t" r="r" b="b"/>
              <a:pathLst>
                <a:path w="487044" h="849630">
                  <a:moveTo>
                    <a:pt x="0" y="0"/>
                  </a:moveTo>
                  <a:lnTo>
                    <a:pt x="0" y="258063"/>
                  </a:lnTo>
                  <a:lnTo>
                    <a:pt x="47934" y="263145"/>
                  </a:lnTo>
                  <a:lnTo>
                    <a:pt x="93249" y="277955"/>
                  </a:lnTo>
                  <a:lnTo>
                    <a:pt x="134516" y="301837"/>
                  </a:lnTo>
                  <a:lnTo>
                    <a:pt x="170306" y="334137"/>
                  </a:lnTo>
                  <a:lnTo>
                    <a:pt x="197667" y="371585"/>
                  </a:lnTo>
                  <a:lnTo>
                    <a:pt x="216451" y="412484"/>
                  </a:lnTo>
                  <a:lnTo>
                    <a:pt x="226729" y="455531"/>
                  </a:lnTo>
                  <a:lnTo>
                    <a:pt x="228568" y="499427"/>
                  </a:lnTo>
                  <a:lnTo>
                    <a:pt x="222037" y="542870"/>
                  </a:lnTo>
                  <a:lnTo>
                    <a:pt x="207204" y="584561"/>
                  </a:lnTo>
                  <a:lnTo>
                    <a:pt x="184138" y="623197"/>
                  </a:lnTo>
                  <a:lnTo>
                    <a:pt x="152908" y="657479"/>
                  </a:lnTo>
                  <a:lnTo>
                    <a:pt x="325247" y="849630"/>
                  </a:lnTo>
                  <a:lnTo>
                    <a:pt x="361770" y="813177"/>
                  </a:lnTo>
                  <a:lnTo>
                    <a:pt x="393979" y="773420"/>
                  </a:lnTo>
                  <a:lnTo>
                    <a:pt x="421703" y="730742"/>
                  </a:lnTo>
                  <a:lnTo>
                    <a:pt x="444769" y="685530"/>
                  </a:lnTo>
                  <a:lnTo>
                    <a:pt x="463008" y="638168"/>
                  </a:lnTo>
                  <a:lnTo>
                    <a:pt x="476248" y="589043"/>
                  </a:lnTo>
                  <a:lnTo>
                    <a:pt x="484317" y="538540"/>
                  </a:lnTo>
                  <a:lnTo>
                    <a:pt x="487045" y="487044"/>
                  </a:lnTo>
                  <a:lnTo>
                    <a:pt x="484815" y="440139"/>
                  </a:lnTo>
                  <a:lnTo>
                    <a:pt x="478262" y="394495"/>
                  </a:lnTo>
                  <a:lnTo>
                    <a:pt x="467591" y="350317"/>
                  </a:lnTo>
                  <a:lnTo>
                    <a:pt x="453004" y="307808"/>
                  </a:lnTo>
                  <a:lnTo>
                    <a:pt x="434707" y="267173"/>
                  </a:lnTo>
                  <a:lnTo>
                    <a:pt x="412903" y="228615"/>
                  </a:lnTo>
                  <a:lnTo>
                    <a:pt x="387797" y="192340"/>
                  </a:lnTo>
                  <a:lnTo>
                    <a:pt x="359592" y="158551"/>
                  </a:lnTo>
                  <a:lnTo>
                    <a:pt x="328493" y="127452"/>
                  </a:lnTo>
                  <a:lnTo>
                    <a:pt x="294704" y="99247"/>
                  </a:lnTo>
                  <a:lnTo>
                    <a:pt x="258429" y="74141"/>
                  </a:lnTo>
                  <a:lnTo>
                    <a:pt x="219871" y="52337"/>
                  </a:lnTo>
                  <a:lnTo>
                    <a:pt x="179236" y="34040"/>
                  </a:lnTo>
                  <a:lnTo>
                    <a:pt x="136727" y="19453"/>
                  </a:lnTo>
                  <a:lnTo>
                    <a:pt x="92549" y="8782"/>
                  </a:lnTo>
                  <a:lnTo>
                    <a:pt x="46905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73963" y="1165986"/>
              <a:ext cx="811530" cy="471805"/>
            </a:xfrm>
            <a:custGeom>
              <a:avLst/>
              <a:gdLst/>
              <a:ahLst/>
              <a:cxnLst/>
              <a:rect l="l" t="t" r="r" b="b"/>
              <a:pathLst>
                <a:path w="811530" h="471805">
                  <a:moveTo>
                    <a:pt x="257530" y="0"/>
                  </a:moveTo>
                  <a:lnTo>
                    <a:pt x="0" y="17906"/>
                  </a:lnTo>
                  <a:lnTo>
                    <a:pt x="6714" y="71468"/>
                  </a:lnTo>
                  <a:lnTo>
                    <a:pt x="19226" y="123646"/>
                  </a:lnTo>
                  <a:lnTo>
                    <a:pt x="37342" y="173989"/>
                  </a:lnTo>
                  <a:lnTo>
                    <a:pt x="60872" y="222047"/>
                  </a:lnTo>
                  <a:lnTo>
                    <a:pt x="89624" y="267367"/>
                  </a:lnTo>
                  <a:lnTo>
                    <a:pt x="123405" y="309499"/>
                  </a:lnTo>
                  <a:lnTo>
                    <a:pt x="156397" y="342912"/>
                  </a:lnTo>
                  <a:lnTo>
                    <a:pt x="191764" y="372500"/>
                  </a:lnTo>
                  <a:lnTo>
                    <a:pt x="229217" y="398247"/>
                  </a:lnTo>
                  <a:lnTo>
                    <a:pt x="268469" y="420137"/>
                  </a:lnTo>
                  <a:lnTo>
                    <a:pt x="309231" y="438155"/>
                  </a:lnTo>
                  <a:lnTo>
                    <a:pt x="351214" y="452286"/>
                  </a:lnTo>
                  <a:lnTo>
                    <a:pt x="394131" y="462513"/>
                  </a:lnTo>
                  <a:lnTo>
                    <a:pt x="437693" y="468823"/>
                  </a:lnTo>
                  <a:lnTo>
                    <a:pt x="481611" y="471198"/>
                  </a:lnTo>
                  <a:lnTo>
                    <a:pt x="525598" y="469623"/>
                  </a:lnTo>
                  <a:lnTo>
                    <a:pt x="569365" y="464083"/>
                  </a:lnTo>
                  <a:lnTo>
                    <a:pt x="612623" y="454563"/>
                  </a:lnTo>
                  <a:lnTo>
                    <a:pt x="655085" y="441047"/>
                  </a:lnTo>
                  <a:lnTo>
                    <a:pt x="696462" y="423518"/>
                  </a:lnTo>
                  <a:lnTo>
                    <a:pt x="736465" y="401963"/>
                  </a:lnTo>
                  <a:lnTo>
                    <a:pt x="774807" y="376365"/>
                  </a:lnTo>
                  <a:lnTo>
                    <a:pt x="811199" y="346710"/>
                  </a:lnTo>
                  <a:lnTo>
                    <a:pt x="638860" y="154559"/>
                  </a:lnTo>
                  <a:lnTo>
                    <a:pt x="608571" y="177484"/>
                  </a:lnTo>
                  <a:lnTo>
                    <a:pt x="575138" y="194992"/>
                  </a:lnTo>
                  <a:lnTo>
                    <a:pt x="539276" y="206761"/>
                  </a:lnTo>
                  <a:lnTo>
                    <a:pt x="501700" y="212471"/>
                  </a:lnTo>
                  <a:lnTo>
                    <a:pt x="455371" y="211029"/>
                  </a:lnTo>
                  <a:lnTo>
                    <a:pt x="411592" y="200703"/>
                  </a:lnTo>
                  <a:lnTo>
                    <a:pt x="371347" y="182346"/>
                  </a:lnTo>
                  <a:lnTo>
                    <a:pt x="335619" y="156813"/>
                  </a:lnTo>
                  <a:lnTo>
                    <a:pt x="305391" y="124957"/>
                  </a:lnTo>
                  <a:lnTo>
                    <a:pt x="281644" y="87633"/>
                  </a:lnTo>
                  <a:lnTo>
                    <a:pt x="265363" y="45696"/>
                  </a:lnTo>
                  <a:lnTo>
                    <a:pt x="2575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72992" y="742568"/>
              <a:ext cx="361950" cy="441325"/>
            </a:xfrm>
            <a:custGeom>
              <a:avLst/>
              <a:gdLst/>
              <a:ahLst/>
              <a:cxnLst/>
              <a:rect l="l" t="t" r="r" b="b"/>
              <a:pathLst>
                <a:path w="361950" h="441325">
                  <a:moveTo>
                    <a:pt x="220211" y="0"/>
                  </a:moveTo>
                  <a:lnTo>
                    <a:pt x="181564" y="28066"/>
                  </a:lnTo>
                  <a:lnTo>
                    <a:pt x="146223" y="59423"/>
                  </a:lnTo>
                  <a:lnTo>
                    <a:pt x="114334" y="93776"/>
                  </a:lnTo>
                  <a:lnTo>
                    <a:pt x="86043" y="130834"/>
                  </a:lnTo>
                  <a:lnTo>
                    <a:pt x="61494" y="170302"/>
                  </a:lnTo>
                  <a:lnTo>
                    <a:pt x="40834" y="211888"/>
                  </a:lnTo>
                  <a:lnTo>
                    <a:pt x="24209" y="255299"/>
                  </a:lnTo>
                  <a:lnTo>
                    <a:pt x="11765" y="300241"/>
                  </a:lnTo>
                  <a:lnTo>
                    <a:pt x="3646" y="346421"/>
                  </a:lnTo>
                  <a:lnTo>
                    <a:pt x="0" y="393547"/>
                  </a:lnTo>
                  <a:lnTo>
                    <a:pt x="971" y="441325"/>
                  </a:lnTo>
                  <a:lnTo>
                    <a:pt x="258501" y="423418"/>
                  </a:lnTo>
                  <a:lnTo>
                    <a:pt x="260359" y="374453"/>
                  </a:lnTo>
                  <a:lnTo>
                    <a:pt x="272322" y="327757"/>
                  </a:lnTo>
                  <a:lnTo>
                    <a:pt x="293660" y="284804"/>
                  </a:lnTo>
                  <a:lnTo>
                    <a:pt x="323645" y="247068"/>
                  </a:lnTo>
                  <a:lnTo>
                    <a:pt x="361549" y="216026"/>
                  </a:lnTo>
                  <a:lnTo>
                    <a:pt x="220211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3203" y="663066"/>
              <a:ext cx="267335" cy="295910"/>
            </a:xfrm>
            <a:custGeom>
              <a:avLst/>
              <a:gdLst/>
              <a:ahLst/>
              <a:cxnLst/>
              <a:rect l="l" t="t" r="r" b="b"/>
              <a:pathLst>
                <a:path w="267334" h="295909">
                  <a:moveTo>
                    <a:pt x="266712" y="0"/>
                  </a:moveTo>
                  <a:lnTo>
                    <a:pt x="219555" y="2281"/>
                  </a:lnTo>
                  <a:lnTo>
                    <a:pt x="173062" y="9068"/>
                  </a:lnTo>
                  <a:lnTo>
                    <a:pt x="127546" y="20272"/>
                  </a:lnTo>
                  <a:lnTo>
                    <a:pt x="83320" y="35804"/>
                  </a:lnTo>
                  <a:lnTo>
                    <a:pt x="40700" y="55577"/>
                  </a:lnTo>
                  <a:lnTo>
                    <a:pt x="0" y="79501"/>
                  </a:lnTo>
                  <a:lnTo>
                    <a:pt x="141338" y="295528"/>
                  </a:lnTo>
                  <a:lnTo>
                    <a:pt x="170368" y="279388"/>
                  </a:lnTo>
                  <a:lnTo>
                    <a:pt x="201272" y="267652"/>
                  </a:lnTo>
                  <a:lnTo>
                    <a:pt x="233553" y="260488"/>
                  </a:lnTo>
                  <a:lnTo>
                    <a:pt x="266712" y="258063"/>
                  </a:lnTo>
                  <a:lnTo>
                    <a:pt x="266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570100" y="962405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01039" y="1422272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35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4806" y="931290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157983" y="92201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99643" y="165607"/>
            <a:ext cx="2586990" cy="8299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Ó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  <a:p>
            <a:pPr marL="1008380" marR="5080" indent="-527685">
              <a:lnSpc>
                <a:spcPct val="113799"/>
              </a:lnSpc>
              <a:spcBef>
                <a:spcPts val="65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 marL="568960">
              <a:lnSpc>
                <a:spcPct val="100000"/>
              </a:lnSpc>
              <a:spcBef>
                <a:spcPts val="775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9.2%</a:t>
            </a:r>
            <a:endParaRPr sz="600">
              <a:latin typeface="Arial"/>
              <a:cs typeface="Arial"/>
            </a:endParaRPr>
          </a:p>
          <a:p>
            <a:pPr marL="1623060">
              <a:lnSpc>
                <a:spcPct val="100000"/>
              </a:lnSpc>
              <a:spcBef>
                <a:spcPts val="315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Đồ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nhà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bếp</a:t>
            </a:r>
            <a:endParaRPr sz="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157983" y="111404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210561" y="1070228"/>
            <a:ext cx="1015365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Thiết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bị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điện</a:t>
            </a:r>
            <a:r>
              <a:rPr sz="6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nhỏ</a:t>
            </a:r>
            <a:endParaRPr sz="600">
              <a:latin typeface="Arial"/>
              <a:cs typeface="Arial"/>
            </a:endParaRPr>
          </a:p>
          <a:p>
            <a:pPr marL="32384" marR="27940" indent="-20320">
              <a:lnSpc>
                <a:spcPct val="209600"/>
              </a:lnSpc>
            </a:pP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Thiết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bị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điện</a:t>
            </a:r>
            <a:r>
              <a:rPr sz="600" b="1" spc="-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lớn </a:t>
            </a:r>
            <a:r>
              <a:rPr sz="600" b="1" spc="-1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latin typeface="Arial"/>
                <a:cs typeface="Arial"/>
              </a:rPr>
              <a:t>Các </a:t>
            </a:r>
            <a:r>
              <a:rPr sz="600" b="1" spc="25" dirty="0">
                <a:latin typeface="Arial"/>
                <a:cs typeface="Arial"/>
              </a:rPr>
              <a:t>nhóm</a:t>
            </a:r>
            <a:r>
              <a:rPr sz="600" b="1" spc="-25" dirty="0">
                <a:latin typeface="Arial"/>
                <a:cs typeface="Arial"/>
              </a:rPr>
              <a:t> </a:t>
            </a:r>
            <a:r>
              <a:rPr sz="600" b="1" spc="10" dirty="0">
                <a:latin typeface="Arial"/>
                <a:cs typeface="Arial"/>
              </a:rPr>
              <a:t>hàng</a:t>
            </a:r>
            <a:r>
              <a:rPr sz="600" b="1" spc="-20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còn</a:t>
            </a:r>
            <a:r>
              <a:rPr sz="600" b="1" spc="-30" dirty="0">
                <a:latin typeface="Arial"/>
                <a:cs typeface="Arial"/>
              </a:rPr>
              <a:t> </a:t>
            </a:r>
            <a:r>
              <a:rPr sz="600" b="1" spc="1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57983" y="130454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57983" y="149656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3541267" y="828268"/>
            <a:ext cx="198882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3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nhóm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đem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Điện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3384" y="451103"/>
            <a:ext cx="2740660" cy="1755775"/>
            <a:chOff x="3453384" y="451103"/>
            <a:chExt cx="2740660" cy="1755775"/>
          </a:xfrm>
        </p:grpSpPr>
        <p:sp>
          <p:nvSpPr>
            <p:cNvPr id="3" name="object 3"/>
            <p:cNvSpPr/>
            <p:nvPr/>
          </p:nvSpPr>
          <p:spPr>
            <a:xfrm>
              <a:off x="3453384" y="451103"/>
              <a:ext cx="2740660" cy="1755775"/>
            </a:xfrm>
            <a:custGeom>
              <a:avLst/>
              <a:gdLst/>
              <a:ahLst/>
              <a:cxnLst/>
              <a:rect l="l" t="t" r="r" b="b"/>
              <a:pathLst>
                <a:path w="2740660" h="1755775">
                  <a:moveTo>
                    <a:pt x="2740152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2740152" y="1755648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32889" y="874013"/>
              <a:ext cx="1108075" cy="1138555"/>
            </a:xfrm>
            <a:custGeom>
              <a:avLst/>
              <a:gdLst/>
              <a:ahLst/>
              <a:cxnLst/>
              <a:rect l="l" t="t" r="r" b="b"/>
              <a:pathLst>
                <a:path w="1108075" h="1138555">
                  <a:moveTo>
                    <a:pt x="572181" y="0"/>
                  </a:moveTo>
                  <a:lnTo>
                    <a:pt x="523772" y="1798"/>
                  </a:lnTo>
                  <a:lnTo>
                    <a:pt x="476262" y="7607"/>
                  </a:lnTo>
                  <a:lnTo>
                    <a:pt x="429852" y="17286"/>
                  </a:lnTo>
                  <a:lnTo>
                    <a:pt x="384740" y="30692"/>
                  </a:lnTo>
                  <a:lnTo>
                    <a:pt x="341126" y="47686"/>
                  </a:lnTo>
                  <a:lnTo>
                    <a:pt x="299209" y="68124"/>
                  </a:lnTo>
                  <a:lnTo>
                    <a:pt x="259187" y="91867"/>
                  </a:lnTo>
                  <a:lnTo>
                    <a:pt x="221260" y="118772"/>
                  </a:lnTo>
                  <a:lnTo>
                    <a:pt x="185628" y="148699"/>
                  </a:lnTo>
                  <a:lnTo>
                    <a:pt x="152489" y="181506"/>
                  </a:lnTo>
                  <a:lnTo>
                    <a:pt x="122042" y="217051"/>
                  </a:lnTo>
                  <a:lnTo>
                    <a:pt x="94487" y="255194"/>
                  </a:lnTo>
                  <a:lnTo>
                    <a:pt x="70022" y="295793"/>
                  </a:lnTo>
                  <a:lnTo>
                    <a:pt x="48847" y="338707"/>
                  </a:lnTo>
                  <a:lnTo>
                    <a:pt x="31161" y="383794"/>
                  </a:lnTo>
                  <a:lnTo>
                    <a:pt x="17145" y="430921"/>
                  </a:lnTo>
                  <a:lnTo>
                    <a:pt x="7350" y="478273"/>
                  </a:lnTo>
                  <a:lnTo>
                    <a:pt x="1670" y="525632"/>
                  </a:lnTo>
                  <a:lnTo>
                    <a:pt x="0" y="572781"/>
                  </a:lnTo>
                  <a:lnTo>
                    <a:pt x="2233" y="619504"/>
                  </a:lnTo>
                  <a:lnTo>
                    <a:pt x="8264" y="665583"/>
                  </a:lnTo>
                  <a:lnTo>
                    <a:pt x="17987" y="710801"/>
                  </a:lnTo>
                  <a:lnTo>
                    <a:pt x="31296" y="754942"/>
                  </a:lnTo>
                  <a:lnTo>
                    <a:pt x="48085" y="797788"/>
                  </a:lnTo>
                  <a:lnTo>
                    <a:pt x="68249" y="839122"/>
                  </a:lnTo>
                  <a:lnTo>
                    <a:pt x="91681" y="878728"/>
                  </a:lnTo>
                  <a:lnTo>
                    <a:pt x="118275" y="916389"/>
                  </a:lnTo>
                  <a:lnTo>
                    <a:pt x="147926" y="951886"/>
                  </a:lnTo>
                  <a:lnTo>
                    <a:pt x="180528" y="985005"/>
                  </a:lnTo>
                  <a:lnTo>
                    <a:pt x="215975" y="1015527"/>
                  </a:lnTo>
                  <a:lnTo>
                    <a:pt x="254161" y="1043236"/>
                  </a:lnTo>
                  <a:lnTo>
                    <a:pt x="294980" y="1067914"/>
                  </a:lnTo>
                  <a:lnTo>
                    <a:pt x="338327" y="1089346"/>
                  </a:lnTo>
                  <a:lnTo>
                    <a:pt x="384094" y="1107313"/>
                  </a:lnTo>
                  <a:lnTo>
                    <a:pt x="431203" y="1121329"/>
                  </a:lnTo>
                  <a:lnTo>
                    <a:pt x="478538" y="1131124"/>
                  </a:lnTo>
                  <a:lnTo>
                    <a:pt x="525882" y="1136805"/>
                  </a:lnTo>
                  <a:lnTo>
                    <a:pt x="573018" y="1138476"/>
                  </a:lnTo>
                  <a:lnTo>
                    <a:pt x="619728" y="1136243"/>
                  </a:lnTo>
                  <a:lnTo>
                    <a:pt x="665797" y="1130214"/>
                  </a:lnTo>
                  <a:lnTo>
                    <a:pt x="711007" y="1120493"/>
                  </a:lnTo>
                  <a:lnTo>
                    <a:pt x="755140" y="1107187"/>
                  </a:lnTo>
                  <a:lnTo>
                    <a:pt x="797980" y="1090402"/>
                  </a:lnTo>
                  <a:lnTo>
                    <a:pt x="839309" y="1070243"/>
                  </a:lnTo>
                  <a:lnTo>
                    <a:pt x="878911" y="1046818"/>
                  </a:lnTo>
                  <a:lnTo>
                    <a:pt x="916569" y="1020231"/>
                  </a:lnTo>
                  <a:lnTo>
                    <a:pt x="952064" y="990588"/>
                  </a:lnTo>
                  <a:lnTo>
                    <a:pt x="985181" y="957996"/>
                  </a:lnTo>
                  <a:lnTo>
                    <a:pt x="1015702" y="922561"/>
                  </a:lnTo>
                  <a:lnTo>
                    <a:pt x="1043410" y="884389"/>
                  </a:lnTo>
                  <a:lnTo>
                    <a:pt x="1068088" y="843585"/>
                  </a:lnTo>
                  <a:lnTo>
                    <a:pt x="1089519" y="800255"/>
                  </a:lnTo>
                  <a:lnTo>
                    <a:pt x="1107486" y="754507"/>
                  </a:lnTo>
                  <a:lnTo>
                    <a:pt x="822244" y="656208"/>
                  </a:lnTo>
                  <a:lnTo>
                    <a:pt x="802422" y="700382"/>
                  </a:lnTo>
                  <a:lnTo>
                    <a:pt x="775571" y="739506"/>
                  </a:lnTo>
                  <a:lnTo>
                    <a:pt x="742608" y="772931"/>
                  </a:lnTo>
                  <a:lnTo>
                    <a:pt x="704451" y="800010"/>
                  </a:lnTo>
                  <a:lnTo>
                    <a:pt x="662017" y="820092"/>
                  </a:lnTo>
                  <a:lnTo>
                    <a:pt x="616224" y="832530"/>
                  </a:lnTo>
                  <a:lnTo>
                    <a:pt x="567990" y="836676"/>
                  </a:lnTo>
                  <a:lnTo>
                    <a:pt x="519940" y="832117"/>
                  </a:lnTo>
                  <a:lnTo>
                    <a:pt x="474757" y="819457"/>
                  </a:lnTo>
                  <a:lnTo>
                    <a:pt x="433192" y="799455"/>
                  </a:lnTo>
                  <a:lnTo>
                    <a:pt x="395994" y="772871"/>
                  </a:lnTo>
                  <a:lnTo>
                    <a:pt x="363916" y="740465"/>
                  </a:lnTo>
                  <a:lnTo>
                    <a:pt x="337706" y="702996"/>
                  </a:lnTo>
                  <a:lnTo>
                    <a:pt x="318117" y="661225"/>
                  </a:lnTo>
                  <a:lnTo>
                    <a:pt x="305897" y="615912"/>
                  </a:lnTo>
                  <a:lnTo>
                    <a:pt x="301798" y="567816"/>
                  </a:lnTo>
                  <a:lnTo>
                    <a:pt x="306357" y="519762"/>
                  </a:lnTo>
                  <a:lnTo>
                    <a:pt x="319017" y="474569"/>
                  </a:lnTo>
                  <a:lnTo>
                    <a:pt x="339019" y="432990"/>
                  </a:lnTo>
                  <a:lnTo>
                    <a:pt x="365603" y="395779"/>
                  </a:lnTo>
                  <a:lnTo>
                    <a:pt x="398009" y="363690"/>
                  </a:lnTo>
                  <a:lnTo>
                    <a:pt x="435478" y="337476"/>
                  </a:lnTo>
                  <a:lnTo>
                    <a:pt x="477248" y="317892"/>
                  </a:lnTo>
                  <a:lnTo>
                    <a:pt x="522562" y="305690"/>
                  </a:lnTo>
                  <a:lnTo>
                    <a:pt x="570657" y="301625"/>
                  </a:lnTo>
                  <a:lnTo>
                    <a:pt x="572181" y="0"/>
                  </a:lnTo>
                  <a:close/>
                </a:path>
              </a:pathLst>
            </a:custGeom>
            <a:solidFill>
              <a:srgbClr val="1B1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547" y="874013"/>
              <a:ext cx="568325" cy="755015"/>
            </a:xfrm>
            <a:custGeom>
              <a:avLst/>
              <a:gdLst/>
              <a:ahLst/>
              <a:cxnLst/>
              <a:rect l="l" t="t" r="r" b="b"/>
              <a:pathLst>
                <a:path w="568325" h="755014">
                  <a:moveTo>
                    <a:pt x="1524" y="0"/>
                  </a:moveTo>
                  <a:lnTo>
                    <a:pt x="0" y="301625"/>
                  </a:lnTo>
                  <a:lnTo>
                    <a:pt x="21842" y="302621"/>
                  </a:lnTo>
                  <a:lnTo>
                    <a:pt x="43481" y="305403"/>
                  </a:lnTo>
                  <a:lnTo>
                    <a:pt x="85725" y="316229"/>
                  </a:lnTo>
                  <a:lnTo>
                    <a:pt x="129791" y="335933"/>
                  </a:lnTo>
                  <a:lnTo>
                    <a:pt x="168542" y="362398"/>
                  </a:lnTo>
                  <a:lnTo>
                    <a:pt x="201511" y="394664"/>
                  </a:lnTo>
                  <a:lnTo>
                    <a:pt x="228227" y="431768"/>
                  </a:lnTo>
                  <a:lnTo>
                    <a:pt x="248220" y="472749"/>
                  </a:lnTo>
                  <a:lnTo>
                    <a:pt x="261022" y="516645"/>
                  </a:lnTo>
                  <a:lnTo>
                    <a:pt x="266163" y="562495"/>
                  </a:lnTo>
                  <a:lnTo>
                    <a:pt x="263175" y="609336"/>
                  </a:lnTo>
                  <a:lnTo>
                    <a:pt x="251587" y="656208"/>
                  </a:lnTo>
                  <a:lnTo>
                    <a:pt x="536828" y="754507"/>
                  </a:lnTo>
                  <a:lnTo>
                    <a:pt x="550207" y="709898"/>
                  </a:lnTo>
                  <a:lnTo>
                    <a:pt x="559847" y="664432"/>
                  </a:lnTo>
                  <a:lnTo>
                    <a:pt x="565725" y="618347"/>
                  </a:lnTo>
                  <a:lnTo>
                    <a:pt x="567816" y="571881"/>
                  </a:lnTo>
                  <a:lnTo>
                    <a:pt x="565984" y="522763"/>
                  </a:lnTo>
                  <a:lnTo>
                    <a:pt x="560079" y="474787"/>
                  </a:lnTo>
                  <a:lnTo>
                    <a:pt x="550272" y="428122"/>
                  </a:lnTo>
                  <a:lnTo>
                    <a:pt x="536733" y="382941"/>
                  </a:lnTo>
                  <a:lnTo>
                    <a:pt x="519632" y="339416"/>
                  </a:lnTo>
                  <a:lnTo>
                    <a:pt x="499139" y="297717"/>
                  </a:lnTo>
                  <a:lnTo>
                    <a:pt x="475424" y="258018"/>
                  </a:lnTo>
                  <a:lnTo>
                    <a:pt x="448659" y="220489"/>
                  </a:lnTo>
                  <a:lnTo>
                    <a:pt x="419012" y="185301"/>
                  </a:lnTo>
                  <a:lnTo>
                    <a:pt x="386654" y="152628"/>
                  </a:lnTo>
                  <a:lnTo>
                    <a:pt x="351755" y="122639"/>
                  </a:lnTo>
                  <a:lnTo>
                    <a:pt x="314486" y="95508"/>
                  </a:lnTo>
                  <a:lnTo>
                    <a:pt x="275017" y="71405"/>
                  </a:lnTo>
                  <a:lnTo>
                    <a:pt x="233517" y="50502"/>
                  </a:lnTo>
                  <a:lnTo>
                    <a:pt x="190157" y="32972"/>
                  </a:lnTo>
                  <a:lnTo>
                    <a:pt x="145108" y="18984"/>
                  </a:lnTo>
                  <a:lnTo>
                    <a:pt x="98539" y="8712"/>
                  </a:lnTo>
                  <a:lnTo>
                    <a:pt x="50621" y="232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51046" y="1625853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797" y="1141602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127" y="522921"/>
            <a:ext cx="1786255" cy="3041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3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39740" y="1411223"/>
            <a:ext cx="45720" cy="226060"/>
            <a:chOff x="5539740" y="1411223"/>
            <a:chExt cx="45720" cy="226060"/>
          </a:xfrm>
        </p:grpSpPr>
        <p:sp>
          <p:nvSpPr>
            <p:cNvPr id="10" name="object 10"/>
            <p:cNvSpPr/>
            <p:nvPr/>
          </p:nvSpPr>
          <p:spPr>
            <a:xfrm>
              <a:off x="5539740" y="1411223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720" y="47243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1B1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9740" y="1589531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720" y="47243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06160" y="1368043"/>
            <a:ext cx="474345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thường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Mall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436" y="451103"/>
            <a:ext cx="2917190" cy="1755775"/>
            <a:chOff x="440436" y="451103"/>
            <a:chExt cx="2917190" cy="1755775"/>
          </a:xfrm>
        </p:grpSpPr>
        <p:sp>
          <p:nvSpPr>
            <p:cNvPr id="14" name="object 14"/>
            <p:cNvSpPr/>
            <p:nvPr/>
          </p:nvSpPr>
          <p:spPr>
            <a:xfrm>
              <a:off x="440436" y="451103"/>
              <a:ext cx="2917190" cy="1755775"/>
            </a:xfrm>
            <a:custGeom>
              <a:avLst/>
              <a:gdLst/>
              <a:ahLst/>
              <a:cxnLst/>
              <a:rect l="l" t="t" r="r" b="b"/>
              <a:pathLst>
                <a:path w="2917190" h="1755775">
                  <a:moveTo>
                    <a:pt x="2916936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2916936" y="1755648"/>
                  </a:lnTo>
                  <a:lnTo>
                    <a:pt x="2916936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0424" y="867917"/>
              <a:ext cx="772795" cy="1145540"/>
            </a:xfrm>
            <a:custGeom>
              <a:avLst/>
              <a:gdLst/>
              <a:ahLst/>
              <a:cxnLst/>
              <a:rect l="l" t="t" r="r" b="b"/>
              <a:pathLst>
                <a:path w="772794" h="1145539">
                  <a:moveTo>
                    <a:pt x="199516" y="0"/>
                  </a:moveTo>
                  <a:lnTo>
                    <a:pt x="199516" y="303530"/>
                  </a:lnTo>
                  <a:lnTo>
                    <a:pt x="223521" y="304597"/>
                  </a:lnTo>
                  <a:lnTo>
                    <a:pt x="247253" y="307784"/>
                  </a:lnTo>
                  <a:lnTo>
                    <a:pt x="293369" y="320421"/>
                  </a:lnTo>
                  <a:lnTo>
                    <a:pt x="337204" y="341349"/>
                  </a:lnTo>
                  <a:lnTo>
                    <a:pt x="375529" y="368939"/>
                  </a:lnTo>
                  <a:lnTo>
                    <a:pt x="407895" y="402213"/>
                  </a:lnTo>
                  <a:lnTo>
                    <a:pt x="433856" y="440194"/>
                  </a:lnTo>
                  <a:lnTo>
                    <a:pt x="452961" y="481905"/>
                  </a:lnTo>
                  <a:lnTo>
                    <a:pt x="464763" y="526367"/>
                  </a:lnTo>
                  <a:lnTo>
                    <a:pt x="468813" y="572605"/>
                  </a:lnTo>
                  <a:lnTo>
                    <a:pt x="464664" y="619640"/>
                  </a:lnTo>
                  <a:lnTo>
                    <a:pt x="451865" y="666496"/>
                  </a:lnTo>
                  <a:lnTo>
                    <a:pt x="430937" y="710330"/>
                  </a:lnTo>
                  <a:lnTo>
                    <a:pt x="403347" y="748655"/>
                  </a:lnTo>
                  <a:lnTo>
                    <a:pt x="370073" y="781021"/>
                  </a:lnTo>
                  <a:lnTo>
                    <a:pt x="332092" y="806982"/>
                  </a:lnTo>
                  <a:lnTo>
                    <a:pt x="290381" y="826087"/>
                  </a:lnTo>
                  <a:lnTo>
                    <a:pt x="245919" y="837889"/>
                  </a:lnTo>
                  <a:lnTo>
                    <a:pt x="199681" y="841939"/>
                  </a:lnTo>
                  <a:lnTo>
                    <a:pt x="152646" y="837790"/>
                  </a:lnTo>
                  <a:lnTo>
                    <a:pt x="105790" y="824992"/>
                  </a:lnTo>
                  <a:lnTo>
                    <a:pt x="0" y="1109472"/>
                  </a:lnTo>
                  <a:lnTo>
                    <a:pt x="48551" y="1125106"/>
                  </a:lnTo>
                  <a:lnTo>
                    <a:pt x="98186" y="1136348"/>
                  </a:lnTo>
                  <a:lnTo>
                    <a:pt x="148607" y="1143136"/>
                  </a:lnTo>
                  <a:lnTo>
                    <a:pt x="199516" y="1145413"/>
                  </a:lnTo>
                  <a:lnTo>
                    <a:pt x="246496" y="1143514"/>
                  </a:lnTo>
                  <a:lnTo>
                    <a:pt x="292429" y="1137917"/>
                  </a:lnTo>
                  <a:lnTo>
                    <a:pt x="337168" y="1128768"/>
                  </a:lnTo>
                  <a:lnTo>
                    <a:pt x="380566" y="1116215"/>
                  </a:lnTo>
                  <a:lnTo>
                    <a:pt x="422475" y="1100405"/>
                  </a:lnTo>
                  <a:lnTo>
                    <a:pt x="462748" y="1081486"/>
                  </a:lnTo>
                  <a:lnTo>
                    <a:pt x="501238" y="1059604"/>
                  </a:lnTo>
                  <a:lnTo>
                    <a:pt x="537798" y="1034908"/>
                  </a:lnTo>
                  <a:lnTo>
                    <a:pt x="572279" y="1007545"/>
                  </a:lnTo>
                  <a:lnTo>
                    <a:pt x="604535" y="977661"/>
                  </a:lnTo>
                  <a:lnTo>
                    <a:pt x="634419" y="945405"/>
                  </a:lnTo>
                  <a:lnTo>
                    <a:pt x="661782" y="910924"/>
                  </a:lnTo>
                  <a:lnTo>
                    <a:pt x="686478" y="874364"/>
                  </a:lnTo>
                  <a:lnTo>
                    <a:pt x="708360" y="835874"/>
                  </a:lnTo>
                  <a:lnTo>
                    <a:pt x="727279" y="795601"/>
                  </a:lnTo>
                  <a:lnTo>
                    <a:pt x="743089" y="753692"/>
                  </a:lnTo>
                  <a:lnTo>
                    <a:pt x="755642" y="710294"/>
                  </a:lnTo>
                  <a:lnTo>
                    <a:pt x="764791" y="665555"/>
                  </a:lnTo>
                  <a:lnTo>
                    <a:pt x="770388" y="619622"/>
                  </a:lnTo>
                  <a:lnTo>
                    <a:pt x="772287" y="572643"/>
                  </a:lnTo>
                  <a:lnTo>
                    <a:pt x="770388" y="525681"/>
                  </a:lnTo>
                  <a:lnTo>
                    <a:pt x="764791" y="479765"/>
                  </a:lnTo>
                  <a:lnTo>
                    <a:pt x="755642" y="435040"/>
                  </a:lnTo>
                  <a:lnTo>
                    <a:pt x="743089" y="391655"/>
                  </a:lnTo>
                  <a:lnTo>
                    <a:pt x="727279" y="349758"/>
                  </a:lnTo>
                  <a:lnTo>
                    <a:pt x="708360" y="309494"/>
                  </a:lnTo>
                  <a:lnTo>
                    <a:pt x="686478" y="271013"/>
                  </a:lnTo>
                  <a:lnTo>
                    <a:pt x="661782" y="234461"/>
                  </a:lnTo>
                  <a:lnTo>
                    <a:pt x="634419" y="199986"/>
                  </a:lnTo>
                  <a:lnTo>
                    <a:pt x="604535" y="167735"/>
                  </a:lnTo>
                  <a:lnTo>
                    <a:pt x="572279" y="137856"/>
                  </a:lnTo>
                  <a:lnTo>
                    <a:pt x="537798" y="110496"/>
                  </a:lnTo>
                  <a:lnTo>
                    <a:pt x="501238" y="85802"/>
                  </a:lnTo>
                  <a:lnTo>
                    <a:pt x="462748" y="63923"/>
                  </a:lnTo>
                  <a:lnTo>
                    <a:pt x="422475" y="45005"/>
                  </a:lnTo>
                  <a:lnTo>
                    <a:pt x="380566" y="29196"/>
                  </a:lnTo>
                  <a:lnTo>
                    <a:pt x="337168" y="16644"/>
                  </a:lnTo>
                  <a:lnTo>
                    <a:pt x="292429" y="7495"/>
                  </a:lnTo>
                  <a:lnTo>
                    <a:pt x="246496" y="1898"/>
                  </a:lnTo>
                  <a:lnTo>
                    <a:pt x="199516" y="0"/>
                  </a:lnTo>
                  <a:close/>
                </a:path>
              </a:pathLst>
            </a:custGeom>
            <a:solidFill>
              <a:srgbClr val="1B1A46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526" y="1122044"/>
              <a:ext cx="478790" cy="855344"/>
            </a:xfrm>
            <a:custGeom>
              <a:avLst/>
              <a:gdLst/>
              <a:ahLst/>
              <a:cxnLst/>
              <a:rect l="l" t="t" r="r" b="b"/>
              <a:pathLst>
                <a:path w="478790" h="855344">
                  <a:moveTo>
                    <a:pt x="96583" y="0"/>
                  </a:moveTo>
                  <a:lnTo>
                    <a:pt x="62679" y="57673"/>
                  </a:lnTo>
                  <a:lnTo>
                    <a:pt x="35738" y="118871"/>
                  </a:lnTo>
                  <a:lnTo>
                    <a:pt x="21143" y="163570"/>
                  </a:lnTo>
                  <a:lnTo>
                    <a:pt x="10379" y="208577"/>
                  </a:lnTo>
                  <a:lnTo>
                    <a:pt x="3361" y="253702"/>
                  </a:lnTo>
                  <a:lnTo>
                    <a:pt x="0" y="298755"/>
                  </a:lnTo>
                  <a:lnTo>
                    <a:pt x="209" y="343548"/>
                  </a:lnTo>
                  <a:lnTo>
                    <a:pt x="3904" y="387891"/>
                  </a:lnTo>
                  <a:lnTo>
                    <a:pt x="10995" y="431595"/>
                  </a:lnTo>
                  <a:lnTo>
                    <a:pt x="21398" y="474469"/>
                  </a:lnTo>
                  <a:lnTo>
                    <a:pt x="35025" y="516326"/>
                  </a:lnTo>
                  <a:lnTo>
                    <a:pt x="51789" y="556974"/>
                  </a:lnTo>
                  <a:lnTo>
                    <a:pt x="71603" y="596225"/>
                  </a:lnTo>
                  <a:lnTo>
                    <a:pt x="94382" y="633889"/>
                  </a:lnTo>
                  <a:lnTo>
                    <a:pt x="120037" y="669777"/>
                  </a:lnTo>
                  <a:lnTo>
                    <a:pt x="148483" y="703699"/>
                  </a:lnTo>
                  <a:lnTo>
                    <a:pt x="179632" y="735466"/>
                  </a:lnTo>
                  <a:lnTo>
                    <a:pt x="213399" y="764889"/>
                  </a:lnTo>
                  <a:lnTo>
                    <a:pt x="249695" y="791778"/>
                  </a:lnTo>
                  <a:lnTo>
                    <a:pt x="288435" y="815943"/>
                  </a:lnTo>
                  <a:lnTo>
                    <a:pt x="329531" y="837195"/>
                  </a:lnTo>
                  <a:lnTo>
                    <a:pt x="372897" y="855344"/>
                  </a:lnTo>
                  <a:lnTo>
                    <a:pt x="478688" y="570864"/>
                  </a:lnTo>
                  <a:lnTo>
                    <a:pt x="464099" y="564915"/>
                  </a:lnTo>
                  <a:lnTo>
                    <a:pt x="449891" y="558133"/>
                  </a:lnTo>
                  <a:lnTo>
                    <a:pt x="385002" y="511651"/>
                  </a:lnTo>
                  <a:lnTo>
                    <a:pt x="354105" y="475937"/>
                  </a:lnTo>
                  <a:lnTo>
                    <a:pt x="330325" y="436075"/>
                  </a:lnTo>
                  <a:lnTo>
                    <a:pt x="313870" y="393118"/>
                  </a:lnTo>
                  <a:lnTo>
                    <a:pt x="304948" y="348119"/>
                  </a:lnTo>
                  <a:lnTo>
                    <a:pt x="303769" y="302132"/>
                  </a:lnTo>
                  <a:lnTo>
                    <a:pt x="310540" y="256212"/>
                  </a:lnTo>
                  <a:lnTo>
                    <a:pt x="325470" y="211411"/>
                  </a:lnTo>
                  <a:lnTo>
                    <a:pt x="348767" y="168782"/>
                  </a:lnTo>
                  <a:lnTo>
                    <a:pt x="96583" y="0"/>
                  </a:lnTo>
                  <a:close/>
                </a:path>
              </a:pathLst>
            </a:custGeom>
            <a:solidFill>
              <a:srgbClr val="089CA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4110" y="985265"/>
              <a:ext cx="313055" cy="306070"/>
            </a:xfrm>
            <a:custGeom>
              <a:avLst/>
              <a:gdLst/>
              <a:ahLst/>
              <a:cxnLst/>
              <a:rect l="l" t="t" r="r" b="b"/>
              <a:pathLst>
                <a:path w="313055" h="306069">
                  <a:moveTo>
                    <a:pt x="128663" y="0"/>
                  </a:moveTo>
                  <a:lnTo>
                    <a:pt x="92343" y="30087"/>
                  </a:lnTo>
                  <a:lnTo>
                    <a:pt x="58683" y="63055"/>
                  </a:lnTo>
                  <a:lnTo>
                    <a:pt x="27847" y="98690"/>
                  </a:lnTo>
                  <a:lnTo>
                    <a:pt x="0" y="136779"/>
                  </a:lnTo>
                  <a:lnTo>
                    <a:pt x="252183" y="305562"/>
                  </a:lnTo>
                  <a:lnTo>
                    <a:pt x="265290" y="287698"/>
                  </a:lnTo>
                  <a:lnTo>
                    <a:pt x="279790" y="270954"/>
                  </a:lnTo>
                  <a:lnTo>
                    <a:pt x="295600" y="255448"/>
                  </a:lnTo>
                  <a:lnTo>
                    <a:pt x="312635" y="241300"/>
                  </a:lnTo>
                  <a:lnTo>
                    <a:pt x="128663" y="0"/>
                  </a:lnTo>
                  <a:close/>
                </a:path>
              </a:pathLst>
            </a:custGeom>
            <a:solidFill>
              <a:srgbClr val="A4C248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12773" y="935354"/>
              <a:ext cx="220979" cy="291465"/>
            </a:xfrm>
            <a:custGeom>
              <a:avLst/>
              <a:gdLst/>
              <a:ahLst/>
              <a:cxnLst/>
              <a:rect l="l" t="t" r="r" b="b"/>
              <a:pathLst>
                <a:path w="220980" h="291465">
                  <a:moveTo>
                    <a:pt x="77673" y="0"/>
                  </a:moveTo>
                  <a:lnTo>
                    <a:pt x="57525" y="11263"/>
                  </a:lnTo>
                  <a:lnTo>
                    <a:pt x="37846" y="23336"/>
                  </a:lnTo>
                  <a:lnTo>
                    <a:pt x="18662" y="36218"/>
                  </a:lnTo>
                  <a:lnTo>
                    <a:pt x="0" y="49911"/>
                  </a:lnTo>
                  <a:lnTo>
                    <a:pt x="183972" y="291211"/>
                  </a:lnTo>
                  <a:lnTo>
                    <a:pt x="192759" y="284807"/>
                  </a:lnTo>
                  <a:lnTo>
                    <a:pt x="201783" y="278749"/>
                  </a:lnTo>
                  <a:lnTo>
                    <a:pt x="211047" y="273048"/>
                  </a:lnTo>
                  <a:lnTo>
                    <a:pt x="220548" y="267716"/>
                  </a:lnTo>
                  <a:lnTo>
                    <a:pt x="77673" y="0"/>
                  </a:lnTo>
                  <a:close/>
                </a:path>
              </a:pathLst>
            </a:custGeom>
            <a:solidFill>
              <a:srgbClr val="EB752C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0447" y="909446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5">
                  <a:moveTo>
                    <a:pt x="55499" y="0"/>
                  </a:moveTo>
                  <a:lnTo>
                    <a:pt x="41380" y="5905"/>
                  </a:lnTo>
                  <a:lnTo>
                    <a:pt x="27416" y="12192"/>
                  </a:lnTo>
                  <a:lnTo>
                    <a:pt x="13618" y="18859"/>
                  </a:lnTo>
                  <a:lnTo>
                    <a:pt x="0" y="25908"/>
                  </a:lnTo>
                  <a:lnTo>
                    <a:pt x="142875" y="293624"/>
                  </a:lnTo>
                  <a:lnTo>
                    <a:pt x="155749" y="287258"/>
                  </a:lnTo>
                  <a:lnTo>
                    <a:pt x="168909" y="281559"/>
                  </a:lnTo>
                  <a:lnTo>
                    <a:pt x="55499" y="0"/>
                  </a:lnTo>
                  <a:close/>
                </a:path>
              </a:pathLst>
            </a:custGeom>
            <a:solidFill>
              <a:srgbClr val="6F2F9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5946" y="891031"/>
              <a:ext cx="138430" cy="300355"/>
            </a:xfrm>
            <a:custGeom>
              <a:avLst/>
              <a:gdLst/>
              <a:ahLst/>
              <a:cxnLst/>
              <a:rect l="l" t="t" r="r" b="b"/>
              <a:pathLst>
                <a:path w="138430" h="300355">
                  <a:moveTo>
                    <a:pt x="53085" y="0"/>
                  </a:moveTo>
                  <a:lnTo>
                    <a:pt x="39629" y="4145"/>
                  </a:lnTo>
                  <a:lnTo>
                    <a:pt x="26304" y="8588"/>
                  </a:lnTo>
                  <a:lnTo>
                    <a:pt x="13098" y="13340"/>
                  </a:lnTo>
                  <a:lnTo>
                    <a:pt x="0" y="18414"/>
                  </a:lnTo>
                  <a:lnTo>
                    <a:pt x="113410" y="299974"/>
                  </a:lnTo>
                  <a:lnTo>
                    <a:pt x="125777" y="295306"/>
                  </a:lnTo>
                  <a:lnTo>
                    <a:pt x="138429" y="291211"/>
                  </a:lnTo>
                  <a:lnTo>
                    <a:pt x="53085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99032" y="886840"/>
              <a:ext cx="92710" cy="295910"/>
            </a:xfrm>
            <a:custGeom>
              <a:avLst/>
              <a:gdLst/>
              <a:ahLst/>
              <a:cxnLst/>
              <a:rect l="l" t="t" r="r" b="b"/>
              <a:pathLst>
                <a:path w="92709" h="295909">
                  <a:moveTo>
                    <a:pt x="15112" y="0"/>
                  </a:moveTo>
                  <a:lnTo>
                    <a:pt x="10033" y="1270"/>
                  </a:lnTo>
                  <a:lnTo>
                    <a:pt x="0" y="4190"/>
                  </a:lnTo>
                  <a:lnTo>
                    <a:pt x="85343" y="295401"/>
                  </a:lnTo>
                  <a:lnTo>
                    <a:pt x="92456" y="293497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4144" y="883538"/>
              <a:ext cx="83820" cy="297180"/>
            </a:xfrm>
            <a:custGeom>
              <a:avLst/>
              <a:gdLst/>
              <a:ahLst/>
              <a:cxnLst/>
              <a:rect l="l" t="t" r="r" b="b"/>
              <a:pathLst>
                <a:path w="83819" h="297180">
                  <a:moveTo>
                    <a:pt x="13208" y="0"/>
                  </a:moveTo>
                  <a:lnTo>
                    <a:pt x="0" y="3301"/>
                  </a:lnTo>
                  <a:lnTo>
                    <a:pt x="77343" y="296799"/>
                  </a:lnTo>
                  <a:lnTo>
                    <a:pt x="83566" y="295275"/>
                  </a:lnTo>
                  <a:lnTo>
                    <a:pt x="13208" y="0"/>
                  </a:lnTo>
                  <a:close/>
                </a:path>
              </a:pathLst>
            </a:custGeom>
            <a:solidFill>
              <a:srgbClr val="00AFEF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7352" y="880998"/>
              <a:ext cx="75565" cy="297815"/>
            </a:xfrm>
            <a:custGeom>
              <a:avLst/>
              <a:gdLst/>
              <a:ahLst/>
              <a:cxnLst/>
              <a:rect l="l" t="t" r="r" b="b"/>
              <a:pathLst>
                <a:path w="75565" h="297815">
                  <a:moveTo>
                    <a:pt x="11303" y="0"/>
                  </a:moveTo>
                  <a:lnTo>
                    <a:pt x="0" y="2539"/>
                  </a:lnTo>
                  <a:lnTo>
                    <a:pt x="70358" y="297814"/>
                  </a:lnTo>
                  <a:lnTo>
                    <a:pt x="75565" y="296544"/>
                  </a:lnTo>
                  <a:lnTo>
                    <a:pt x="11303" y="0"/>
                  </a:lnTo>
                  <a:close/>
                </a:path>
              </a:pathLst>
            </a:custGeom>
            <a:solidFill>
              <a:srgbClr val="93F7DC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8655" y="878839"/>
              <a:ext cx="69215" cy="299085"/>
            </a:xfrm>
            <a:custGeom>
              <a:avLst/>
              <a:gdLst/>
              <a:ahLst/>
              <a:cxnLst/>
              <a:rect l="l" t="t" r="r" b="b"/>
              <a:pathLst>
                <a:path w="69215" h="299084">
                  <a:moveTo>
                    <a:pt x="10032" y="0"/>
                  </a:moveTo>
                  <a:lnTo>
                    <a:pt x="0" y="2159"/>
                  </a:lnTo>
                  <a:lnTo>
                    <a:pt x="64262" y="298703"/>
                  </a:lnTo>
                  <a:lnTo>
                    <a:pt x="69087" y="297688"/>
                  </a:lnTo>
                  <a:lnTo>
                    <a:pt x="10032" y="0"/>
                  </a:lnTo>
                  <a:close/>
                </a:path>
              </a:pathLst>
            </a:custGeom>
            <a:solidFill>
              <a:srgbClr val="097B5D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8688" y="867917"/>
              <a:ext cx="111760" cy="308610"/>
            </a:xfrm>
            <a:custGeom>
              <a:avLst/>
              <a:gdLst/>
              <a:ahLst/>
              <a:cxnLst/>
              <a:rect l="l" t="t" r="r" b="b"/>
              <a:pathLst>
                <a:path w="111759" h="308609">
                  <a:moveTo>
                    <a:pt x="111252" y="0"/>
                  </a:moveTo>
                  <a:lnTo>
                    <a:pt x="83278" y="688"/>
                  </a:lnTo>
                  <a:lnTo>
                    <a:pt x="55387" y="2746"/>
                  </a:lnTo>
                  <a:lnTo>
                    <a:pt x="27616" y="6161"/>
                  </a:lnTo>
                  <a:lnTo>
                    <a:pt x="0" y="10922"/>
                  </a:lnTo>
                  <a:lnTo>
                    <a:pt x="59055" y="308610"/>
                  </a:lnTo>
                  <a:lnTo>
                    <a:pt x="71979" y="306423"/>
                  </a:lnTo>
                  <a:lnTo>
                    <a:pt x="85010" y="304831"/>
                  </a:lnTo>
                  <a:lnTo>
                    <a:pt x="98113" y="303859"/>
                  </a:lnTo>
                  <a:lnTo>
                    <a:pt x="111252" y="3035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D93EAC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84298" y="1448561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238" y="1503425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9024" y="1085468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2872" y="955039"/>
            <a:ext cx="3797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baseline="-39682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r>
              <a:rPr sz="1050" b="1" spc="284" baseline="-396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49651" y="920495"/>
            <a:ext cx="40005" cy="38100"/>
          </a:xfrm>
          <a:custGeom>
            <a:avLst/>
            <a:gdLst/>
            <a:ahLst/>
            <a:cxnLst/>
            <a:rect l="l" t="t" r="r" b="b"/>
            <a:pathLst>
              <a:path w="40005" h="38100">
                <a:moveTo>
                  <a:pt x="39624" y="0"/>
                </a:moveTo>
                <a:lnTo>
                  <a:pt x="0" y="0"/>
                </a:lnTo>
                <a:lnTo>
                  <a:pt x="0" y="38100"/>
                </a:lnTo>
                <a:lnTo>
                  <a:pt x="39624" y="38100"/>
                </a:lnTo>
                <a:lnTo>
                  <a:pt x="39624" y="0"/>
                </a:lnTo>
                <a:close/>
              </a:path>
            </a:pathLst>
          </a:custGeom>
          <a:solidFill>
            <a:srgbClr val="1B1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52525" y="522921"/>
            <a:ext cx="2106295" cy="46291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3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vùng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miền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endParaRPr sz="8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 marR="144145" algn="r">
              <a:lnSpc>
                <a:spcPct val="100000"/>
              </a:lnSpc>
              <a:spcBef>
                <a:spcPts val="650"/>
              </a:spcBef>
            </a:pPr>
            <a:r>
              <a:rPr sz="500" dirty="0">
                <a:latin typeface="Microsoft Sans Serif"/>
                <a:cs typeface="Microsoft Sans Serif"/>
              </a:rPr>
              <a:t>H</a:t>
            </a:r>
            <a:r>
              <a:rPr sz="500" spc="5" dirty="0">
                <a:latin typeface="Microsoft Sans Serif"/>
                <a:cs typeface="Microsoft Sans Serif"/>
              </a:rPr>
              <a:t>à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20" dirty="0">
                <a:latin typeface="Microsoft Sans Serif"/>
                <a:cs typeface="Microsoft Sans Serif"/>
              </a:rPr>
              <a:t>Nộ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endParaRPr sz="500">
              <a:latin typeface="Microsoft Sans Serif"/>
              <a:cs typeface="Microsoft Sans Serif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49651" y="1028699"/>
            <a:ext cx="40005" cy="1018540"/>
            <a:chOff x="2549651" y="1028699"/>
            <a:chExt cx="40005" cy="1018540"/>
          </a:xfrm>
        </p:grpSpPr>
        <p:sp>
          <p:nvSpPr>
            <p:cNvPr id="33" name="object 33"/>
            <p:cNvSpPr/>
            <p:nvPr/>
          </p:nvSpPr>
          <p:spPr>
            <a:xfrm>
              <a:off x="2549651" y="10286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39624" y="39623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89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49651" y="1138427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9651" y="1246631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EB7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9651" y="1354835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9651" y="1464563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9651" y="1572767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9651" y="1682495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49651" y="17906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93F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49651" y="1898903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97B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49651" y="2008631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D93E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604516" y="959840"/>
            <a:ext cx="486409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2800"/>
              </a:lnSpc>
              <a:spcBef>
                <a:spcPts val="100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-10" dirty="0">
                <a:latin typeface="Microsoft Sans Serif"/>
                <a:cs typeface="Microsoft Sans Serif"/>
              </a:rPr>
              <a:t>.</a:t>
            </a:r>
            <a:r>
              <a:rPr sz="500" spc="-5" dirty="0">
                <a:latin typeface="Microsoft Sans Serif"/>
                <a:cs typeface="Microsoft Sans Serif"/>
              </a:rPr>
              <a:t> </a:t>
            </a:r>
            <a:r>
              <a:rPr sz="500" spc="15" dirty="0">
                <a:latin typeface="Microsoft Sans Serif"/>
                <a:cs typeface="Microsoft Sans Serif"/>
              </a:rPr>
              <a:t>Hồ</a:t>
            </a:r>
            <a:r>
              <a:rPr sz="500" spc="-20" dirty="0">
                <a:latin typeface="Microsoft Sans Serif"/>
                <a:cs typeface="Microsoft Sans Serif"/>
              </a:rPr>
              <a:t> </a:t>
            </a:r>
            <a:r>
              <a:rPr sz="500" spc="-55" dirty="0">
                <a:latin typeface="Microsoft Sans Serif"/>
                <a:cs typeface="Microsoft Sans Serif"/>
              </a:rPr>
              <a:t>C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í</a:t>
            </a:r>
            <a:r>
              <a:rPr sz="500" dirty="0">
                <a:latin typeface="Microsoft Sans Serif"/>
                <a:cs typeface="Microsoft Sans Serif"/>
              </a:rPr>
              <a:t> 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20" dirty="0">
                <a:latin typeface="Microsoft Sans Serif"/>
                <a:cs typeface="Microsoft Sans Serif"/>
              </a:rPr>
              <a:t>nh  </a:t>
            </a:r>
            <a:r>
              <a:rPr sz="500" spc="-10" dirty="0">
                <a:latin typeface="Microsoft Sans Serif"/>
                <a:cs typeface="Microsoft Sans Serif"/>
              </a:rPr>
              <a:t>Bắc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20" dirty="0">
                <a:latin typeface="Microsoft Sans Serif"/>
                <a:cs typeface="Microsoft Sans Serif"/>
              </a:rPr>
              <a:t>Ninh</a:t>
            </a:r>
            <a:endParaRPr sz="500">
              <a:latin typeface="Microsoft Sans Serif"/>
              <a:cs typeface="Microsoft Sans Serif"/>
            </a:endParaRPr>
          </a:p>
          <a:p>
            <a:pPr marR="161925">
              <a:lnSpc>
                <a:spcPct val="142900"/>
              </a:lnSpc>
            </a:pPr>
            <a:r>
              <a:rPr sz="500" spc="15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a</a:t>
            </a:r>
            <a:r>
              <a:rPr sz="500" spc="50" dirty="0">
                <a:latin typeface="Microsoft Sans Serif"/>
                <a:cs typeface="Microsoft Sans Serif"/>
              </a:rPr>
              <a:t>m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-10" dirty="0">
                <a:latin typeface="Microsoft Sans Serif"/>
                <a:cs typeface="Microsoft Sans Serif"/>
              </a:rPr>
              <a:t>Đ</a:t>
            </a:r>
            <a:r>
              <a:rPr sz="500" spc="10" dirty="0">
                <a:latin typeface="Microsoft Sans Serif"/>
                <a:cs typeface="Microsoft Sans Serif"/>
              </a:rPr>
              <a:t>ị</a:t>
            </a:r>
            <a:r>
              <a:rPr sz="500" spc="20" dirty="0">
                <a:latin typeface="Microsoft Sans Serif"/>
                <a:cs typeface="Microsoft Sans Serif"/>
              </a:rPr>
              <a:t>nh  </a:t>
            </a:r>
            <a:r>
              <a:rPr sz="500" spc="10" dirty="0">
                <a:latin typeface="Microsoft Sans Serif"/>
                <a:cs typeface="Microsoft Sans Serif"/>
              </a:rPr>
              <a:t>Quốc </a:t>
            </a:r>
            <a:r>
              <a:rPr sz="500" spc="-15" dirty="0">
                <a:latin typeface="Microsoft Sans Serif"/>
                <a:cs typeface="Microsoft Sans Serif"/>
              </a:rPr>
              <a:t>Tế 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25" dirty="0">
                <a:latin typeface="Microsoft Sans Serif"/>
                <a:cs typeface="Microsoft Sans Serif"/>
              </a:rPr>
              <a:t>ư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-65" dirty="0">
                <a:latin typeface="Microsoft Sans Serif"/>
                <a:cs typeface="Microsoft Sans Serif"/>
              </a:rPr>
              <a:t>Y</a:t>
            </a:r>
            <a:r>
              <a:rPr sz="500" dirty="0">
                <a:latin typeface="Microsoft Sans Serif"/>
                <a:cs typeface="Microsoft Sans Serif"/>
              </a:rPr>
              <a:t>ê</a:t>
            </a:r>
            <a:r>
              <a:rPr sz="500" spc="20" dirty="0">
                <a:latin typeface="Microsoft Sans Serif"/>
                <a:cs typeface="Microsoft Sans Serif"/>
              </a:rPr>
              <a:t>n  </a:t>
            </a:r>
            <a:r>
              <a:rPr sz="500" spc="-10" dirty="0">
                <a:latin typeface="Microsoft Sans Serif"/>
                <a:cs typeface="Microsoft Sans Serif"/>
              </a:rPr>
              <a:t>Đ</a:t>
            </a:r>
            <a:r>
              <a:rPr sz="500" spc="20" dirty="0">
                <a:latin typeface="Microsoft Sans Serif"/>
                <a:cs typeface="Microsoft Sans Serif"/>
              </a:rPr>
              <a:t>ồ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5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a</a:t>
            </a:r>
            <a:r>
              <a:rPr sz="500" spc="10" dirty="0">
                <a:latin typeface="Microsoft Sans Serif"/>
                <a:cs typeface="Microsoft Sans Serif"/>
              </a:rPr>
              <a:t>i  </a:t>
            </a:r>
            <a:r>
              <a:rPr sz="500" dirty="0">
                <a:latin typeface="Microsoft Sans Serif"/>
                <a:cs typeface="Microsoft Sans Serif"/>
              </a:rPr>
              <a:t>Hả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20" dirty="0">
                <a:latin typeface="Microsoft Sans Serif"/>
                <a:cs typeface="Microsoft Sans Serif"/>
              </a:rPr>
              <a:t>ò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  </a:t>
            </a:r>
            <a:r>
              <a:rPr sz="500" dirty="0">
                <a:latin typeface="Microsoft Sans Serif"/>
                <a:cs typeface="Microsoft Sans Serif"/>
              </a:rPr>
              <a:t>Lào</a:t>
            </a:r>
            <a:r>
              <a:rPr sz="500" spc="130" dirty="0">
                <a:latin typeface="Microsoft Sans Serif"/>
                <a:cs typeface="Microsoft Sans Serif"/>
              </a:rPr>
              <a:t> </a:t>
            </a:r>
            <a:r>
              <a:rPr sz="500" spc="-15" dirty="0">
                <a:latin typeface="Microsoft Sans Serif"/>
                <a:cs typeface="Microsoft Sans Serif"/>
              </a:rPr>
              <a:t>Cai </a:t>
            </a:r>
            <a:r>
              <a:rPr sz="500" spc="-10" dirty="0">
                <a:latin typeface="Microsoft Sans Serif"/>
                <a:cs typeface="Microsoft Sans Serif"/>
              </a:rPr>
              <a:t> </a:t>
            </a:r>
            <a:r>
              <a:rPr sz="500" dirty="0">
                <a:latin typeface="Microsoft Sans Serif"/>
                <a:cs typeface="Microsoft Sans Serif"/>
              </a:rPr>
              <a:t>Hả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-10" dirty="0">
                <a:latin typeface="Microsoft Sans Serif"/>
                <a:cs typeface="Microsoft Sans Serif"/>
              </a:rPr>
              <a:t> D</a:t>
            </a:r>
            <a:r>
              <a:rPr sz="500" spc="55" dirty="0">
                <a:latin typeface="Microsoft Sans Serif"/>
                <a:cs typeface="Microsoft Sans Serif"/>
              </a:rPr>
              <a:t>ư</a:t>
            </a:r>
            <a:r>
              <a:rPr sz="500" spc="25" dirty="0">
                <a:latin typeface="Microsoft Sans Serif"/>
                <a:cs typeface="Microsoft Sans Serif"/>
              </a:rPr>
              <a:t>ơ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endParaRPr sz="5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500" spc="10" dirty="0">
                <a:latin typeface="Microsoft Sans Serif"/>
                <a:cs typeface="Microsoft Sans Serif"/>
              </a:rPr>
              <a:t>54</a:t>
            </a:r>
            <a:r>
              <a:rPr sz="500" spc="-35" dirty="0">
                <a:latin typeface="Microsoft Sans Serif"/>
                <a:cs typeface="Microsoft Sans Serif"/>
              </a:rPr>
              <a:t> </a:t>
            </a:r>
            <a:r>
              <a:rPr sz="500" spc="25" dirty="0">
                <a:latin typeface="Microsoft Sans Serif"/>
                <a:cs typeface="Microsoft Sans Serif"/>
              </a:rPr>
              <a:t>tỉnh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còn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5" dirty="0">
                <a:latin typeface="Microsoft Sans Serif"/>
                <a:cs typeface="Microsoft Sans Serif"/>
              </a:rPr>
              <a:t>lại</a:t>
            </a:r>
            <a:endParaRPr sz="500">
              <a:latin typeface="Microsoft Sans Serif"/>
              <a:cs typeface="Microsoft Sans Serif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453257" y="2463799"/>
          <a:ext cx="2741928" cy="15391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8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ửa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ă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ửa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ă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0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 marR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Shop </a:t>
                      </a:r>
                      <a:r>
                        <a:rPr sz="800" spc="1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80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800" spc="-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ư</a:t>
                      </a:r>
                      <a:r>
                        <a:rPr sz="80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ờ</a:t>
                      </a:r>
                      <a:r>
                        <a:rPr sz="800" spc="-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ng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800" spc="-5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 7</a:t>
                      </a: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44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3,796</a:t>
                      </a:r>
                      <a:r>
                        <a:rPr sz="800" spc="-1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800" spc="-3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50" spc="-22" baseline="11111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750" baseline="11111">
                        <a:latin typeface="Microsoft Sans Serif"/>
                        <a:cs typeface="Microsoft Sans Serif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69.8%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spc="7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3,523</a:t>
                      </a:r>
                      <a:r>
                        <a:rPr sz="1200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44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1200" spc="-44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500" spc="-1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75.7%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0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2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Mall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54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</a:pPr>
                      <a:r>
                        <a:rPr sz="800" spc="-1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800" spc="-45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5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45%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1,642</a:t>
                      </a:r>
                      <a:r>
                        <a:rPr sz="800" spc="-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800" spc="-2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50" spc="-22" baseline="11111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750" baseline="11111">
                        <a:latin typeface="Microsoft Sans Serif"/>
                        <a:cs typeface="Microsoft Sans Serif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30.2%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0005" algn="ctr">
                        <a:lnSpc>
                          <a:spcPct val="100000"/>
                        </a:lnSpc>
                      </a:pPr>
                      <a:r>
                        <a:rPr sz="1200" spc="7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1,131</a:t>
                      </a:r>
                      <a:r>
                        <a:rPr sz="1200" spc="-15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44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1200" spc="-44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500" spc="-1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24.3%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43788" y="2463799"/>
          <a:ext cx="2916554" cy="153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533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ùn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ền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971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Hà</a:t>
                      </a:r>
                      <a:r>
                        <a:rPr sz="7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Nội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2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984"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700" spc="-35" dirty="0">
                          <a:latin typeface="Microsoft Sans Serif"/>
                          <a:cs typeface="Microsoft Sans Serif"/>
                        </a:rPr>
                        <a:t>TP.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15" dirty="0">
                          <a:latin typeface="Microsoft Sans Serif"/>
                          <a:cs typeface="Microsoft Sans Serif"/>
                        </a:rPr>
                        <a:t>Hồ</a:t>
                      </a: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Chí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latin typeface="Microsoft Sans Serif"/>
                          <a:cs typeface="Microsoft Sans Serif"/>
                        </a:rPr>
                        <a:t>Minh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1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971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Bắc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Ninh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187.8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84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Nam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Định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92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971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10" dirty="0">
                          <a:latin typeface="Microsoft Sans Serif"/>
                          <a:cs typeface="Microsoft Sans Serif"/>
                        </a:rPr>
                        <a:t>Quốc</a:t>
                      </a:r>
                      <a:r>
                        <a:rPr sz="7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Tế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61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431393" y="408045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34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23130" y="165607"/>
            <a:ext cx="18415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V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Ù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00" dirty="0">
                <a:solidFill>
                  <a:srgbClr val="031258"/>
                </a:solidFill>
                <a:latin typeface="Arial"/>
                <a:cs typeface="Arial"/>
              </a:rPr>
              <a:t>M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I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Ề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&amp;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K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IỂ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SH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20725" y="2272029"/>
            <a:ext cx="17265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*Thống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700" i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endParaRPr sz="7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21478" y="2263520"/>
            <a:ext cx="13925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*Thống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7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387" y="1772411"/>
            <a:ext cx="5759450" cy="2265045"/>
            <a:chOff x="437387" y="1772411"/>
            <a:chExt cx="5759450" cy="2265045"/>
          </a:xfrm>
        </p:grpSpPr>
        <p:sp>
          <p:nvSpPr>
            <p:cNvPr id="3" name="object 3"/>
            <p:cNvSpPr/>
            <p:nvPr/>
          </p:nvSpPr>
          <p:spPr>
            <a:xfrm>
              <a:off x="437387" y="1772411"/>
              <a:ext cx="5759450" cy="2265045"/>
            </a:xfrm>
            <a:custGeom>
              <a:avLst/>
              <a:gdLst/>
              <a:ahLst/>
              <a:cxnLst/>
              <a:rect l="l" t="t" r="r" b="b"/>
              <a:pathLst>
                <a:path w="5759450" h="2265045">
                  <a:moveTo>
                    <a:pt x="5759196" y="0"/>
                  </a:moveTo>
                  <a:lnTo>
                    <a:pt x="0" y="0"/>
                  </a:lnTo>
                  <a:lnTo>
                    <a:pt x="0" y="2264664"/>
                  </a:lnTo>
                  <a:lnTo>
                    <a:pt x="5759196" y="2264664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1623" y="3026600"/>
              <a:ext cx="4983480" cy="3175"/>
            </a:xfrm>
            <a:custGeom>
              <a:avLst/>
              <a:gdLst/>
              <a:ahLst/>
              <a:cxnLst/>
              <a:rect l="l" t="t" r="r" b="b"/>
              <a:pathLst>
                <a:path w="4983480" h="3175">
                  <a:moveTo>
                    <a:pt x="0" y="3174"/>
                  </a:moveTo>
                  <a:lnTo>
                    <a:pt x="1321308" y="3174"/>
                  </a:lnTo>
                </a:path>
                <a:path w="4983480" h="3175">
                  <a:moveTo>
                    <a:pt x="1420368" y="3174"/>
                  </a:moveTo>
                  <a:lnTo>
                    <a:pt x="1569720" y="3174"/>
                  </a:lnTo>
                </a:path>
                <a:path w="4983480" h="3175">
                  <a:moveTo>
                    <a:pt x="1670303" y="3174"/>
                  </a:moveTo>
                  <a:lnTo>
                    <a:pt x="1819656" y="3174"/>
                  </a:lnTo>
                </a:path>
                <a:path w="4983480" h="3175">
                  <a:moveTo>
                    <a:pt x="1918715" y="3174"/>
                  </a:moveTo>
                  <a:lnTo>
                    <a:pt x="2068068" y="3174"/>
                  </a:lnTo>
                </a:path>
                <a:path w="4983480" h="3175">
                  <a:moveTo>
                    <a:pt x="2168652" y="3174"/>
                  </a:moveTo>
                  <a:lnTo>
                    <a:pt x="2318004" y="3174"/>
                  </a:lnTo>
                </a:path>
                <a:path w="4983480" h="3175">
                  <a:moveTo>
                    <a:pt x="2417064" y="3174"/>
                  </a:moveTo>
                  <a:lnTo>
                    <a:pt x="2566416" y="3174"/>
                  </a:lnTo>
                </a:path>
                <a:path w="4983480" h="3175">
                  <a:moveTo>
                    <a:pt x="2667000" y="3174"/>
                  </a:moveTo>
                  <a:lnTo>
                    <a:pt x="2816352" y="3174"/>
                  </a:lnTo>
                </a:path>
                <a:path w="4983480" h="3175">
                  <a:moveTo>
                    <a:pt x="2915412" y="3174"/>
                  </a:moveTo>
                  <a:lnTo>
                    <a:pt x="3064764" y="3174"/>
                  </a:lnTo>
                </a:path>
                <a:path w="4983480" h="3175">
                  <a:moveTo>
                    <a:pt x="3165348" y="3174"/>
                  </a:moveTo>
                  <a:lnTo>
                    <a:pt x="3314700" y="3174"/>
                  </a:lnTo>
                </a:path>
                <a:path w="4983480" h="3175">
                  <a:moveTo>
                    <a:pt x="3413760" y="3174"/>
                  </a:moveTo>
                  <a:lnTo>
                    <a:pt x="3563112" y="3174"/>
                  </a:lnTo>
                </a:path>
                <a:path w="4983480" h="3175">
                  <a:moveTo>
                    <a:pt x="3663696" y="3174"/>
                  </a:moveTo>
                  <a:lnTo>
                    <a:pt x="3813048" y="3174"/>
                  </a:lnTo>
                </a:path>
                <a:path w="4983480" h="3175">
                  <a:moveTo>
                    <a:pt x="3912108" y="3174"/>
                  </a:moveTo>
                  <a:lnTo>
                    <a:pt x="4061460" y="3174"/>
                  </a:lnTo>
                </a:path>
                <a:path w="4983480" h="3175">
                  <a:moveTo>
                    <a:pt x="4162043" y="3174"/>
                  </a:moveTo>
                  <a:lnTo>
                    <a:pt x="4311396" y="3174"/>
                  </a:lnTo>
                </a:path>
                <a:path w="4983480" h="3175">
                  <a:moveTo>
                    <a:pt x="4410456" y="3174"/>
                  </a:moveTo>
                  <a:lnTo>
                    <a:pt x="4559808" y="3174"/>
                  </a:lnTo>
                </a:path>
                <a:path w="4983480" h="3175">
                  <a:moveTo>
                    <a:pt x="4660392" y="3174"/>
                  </a:moveTo>
                  <a:lnTo>
                    <a:pt x="4983480" y="3174"/>
                  </a:lnTo>
                </a:path>
                <a:path w="4983480" h="3175">
                  <a:moveTo>
                    <a:pt x="0" y="0"/>
                  </a:moveTo>
                  <a:lnTo>
                    <a:pt x="1071371" y="0"/>
                  </a:lnTo>
                </a:path>
                <a:path w="4983480" h="3175">
                  <a:moveTo>
                    <a:pt x="1171956" y="0"/>
                  </a:moveTo>
                  <a:lnTo>
                    <a:pt x="1321308" y="0"/>
                  </a:lnTo>
                </a:path>
                <a:path w="4983480" h="3175">
                  <a:moveTo>
                    <a:pt x="1420368" y="0"/>
                  </a:moveTo>
                  <a:lnTo>
                    <a:pt x="1569720" y="0"/>
                  </a:lnTo>
                </a:path>
                <a:path w="4983480" h="3175">
                  <a:moveTo>
                    <a:pt x="1670303" y="0"/>
                  </a:moveTo>
                  <a:lnTo>
                    <a:pt x="1819656" y="0"/>
                  </a:lnTo>
                </a:path>
                <a:path w="4983480" h="3175">
                  <a:moveTo>
                    <a:pt x="1918715" y="0"/>
                  </a:moveTo>
                  <a:lnTo>
                    <a:pt x="2068068" y="0"/>
                  </a:lnTo>
                </a:path>
                <a:path w="4983480" h="3175">
                  <a:moveTo>
                    <a:pt x="2168652" y="0"/>
                  </a:moveTo>
                  <a:lnTo>
                    <a:pt x="2318004" y="0"/>
                  </a:lnTo>
                </a:path>
                <a:path w="4983480" h="3175">
                  <a:moveTo>
                    <a:pt x="2417064" y="0"/>
                  </a:moveTo>
                  <a:lnTo>
                    <a:pt x="2566416" y="0"/>
                  </a:lnTo>
                </a:path>
                <a:path w="4983480" h="3175">
                  <a:moveTo>
                    <a:pt x="2667000" y="0"/>
                  </a:moveTo>
                  <a:lnTo>
                    <a:pt x="2816352" y="0"/>
                  </a:lnTo>
                </a:path>
                <a:path w="4983480" h="3175">
                  <a:moveTo>
                    <a:pt x="2915412" y="0"/>
                  </a:moveTo>
                  <a:lnTo>
                    <a:pt x="3064764" y="0"/>
                  </a:lnTo>
                </a:path>
                <a:path w="4983480" h="3175">
                  <a:moveTo>
                    <a:pt x="3165348" y="0"/>
                  </a:moveTo>
                  <a:lnTo>
                    <a:pt x="3314700" y="0"/>
                  </a:lnTo>
                </a:path>
                <a:path w="4983480" h="3175">
                  <a:moveTo>
                    <a:pt x="3413760" y="0"/>
                  </a:moveTo>
                  <a:lnTo>
                    <a:pt x="3563112" y="0"/>
                  </a:lnTo>
                </a:path>
                <a:path w="4983480" h="3175">
                  <a:moveTo>
                    <a:pt x="3663696" y="0"/>
                  </a:moveTo>
                  <a:lnTo>
                    <a:pt x="3813048" y="0"/>
                  </a:lnTo>
                </a:path>
                <a:path w="4983480" h="3175">
                  <a:moveTo>
                    <a:pt x="3912108" y="0"/>
                  </a:moveTo>
                  <a:lnTo>
                    <a:pt x="4061460" y="0"/>
                  </a:lnTo>
                </a:path>
                <a:path w="4983480" h="3175">
                  <a:moveTo>
                    <a:pt x="4162043" y="0"/>
                  </a:moveTo>
                  <a:lnTo>
                    <a:pt x="4311396" y="0"/>
                  </a:lnTo>
                </a:path>
                <a:path w="4983480" h="3175">
                  <a:moveTo>
                    <a:pt x="4410456" y="0"/>
                  </a:moveTo>
                  <a:lnTo>
                    <a:pt x="4559808" y="0"/>
                  </a:lnTo>
                </a:path>
                <a:path w="4983480" h="3175">
                  <a:moveTo>
                    <a:pt x="4660392" y="0"/>
                  </a:moveTo>
                  <a:lnTo>
                    <a:pt x="4983480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1623" y="2097023"/>
              <a:ext cx="4983480" cy="775970"/>
            </a:xfrm>
            <a:custGeom>
              <a:avLst/>
              <a:gdLst/>
              <a:ahLst/>
              <a:cxnLst/>
              <a:rect l="l" t="t" r="r" b="b"/>
              <a:pathLst>
                <a:path w="4983480" h="775969">
                  <a:moveTo>
                    <a:pt x="0" y="775716"/>
                  </a:moveTo>
                  <a:lnTo>
                    <a:pt x="1321308" y="775716"/>
                  </a:lnTo>
                </a:path>
                <a:path w="4983480" h="775969">
                  <a:moveTo>
                    <a:pt x="1420368" y="775716"/>
                  </a:moveTo>
                  <a:lnTo>
                    <a:pt x="1569720" y="775716"/>
                  </a:lnTo>
                </a:path>
                <a:path w="4983480" h="775969">
                  <a:moveTo>
                    <a:pt x="1670303" y="775716"/>
                  </a:moveTo>
                  <a:lnTo>
                    <a:pt x="1819656" y="775716"/>
                  </a:lnTo>
                </a:path>
                <a:path w="4983480" h="775969">
                  <a:moveTo>
                    <a:pt x="1918715" y="775716"/>
                  </a:moveTo>
                  <a:lnTo>
                    <a:pt x="2068068" y="775716"/>
                  </a:lnTo>
                </a:path>
                <a:path w="4983480" h="775969">
                  <a:moveTo>
                    <a:pt x="2168652" y="775716"/>
                  </a:moveTo>
                  <a:lnTo>
                    <a:pt x="2318004" y="775716"/>
                  </a:lnTo>
                </a:path>
                <a:path w="4983480" h="775969">
                  <a:moveTo>
                    <a:pt x="2417064" y="775716"/>
                  </a:moveTo>
                  <a:lnTo>
                    <a:pt x="2566416" y="775716"/>
                  </a:lnTo>
                </a:path>
                <a:path w="4983480" h="775969">
                  <a:moveTo>
                    <a:pt x="2667000" y="775716"/>
                  </a:moveTo>
                  <a:lnTo>
                    <a:pt x="2816352" y="775716"/>
                  </a:lnTo>
                </a:path>
                <a:path w="4983480" h="775969">
                  <a:moveTo>
                    <a:pt x="2915412" y="775716"/>
                  </a:moveTo>
                  <a:lnTo>
                    <a:pt x="3064764" y="775716"/>
                  </a:lnTo>
                </a:path>
                <a:path w="4983480" h="775969">
                  <a:moveTo>
                    <a:pt x="3165348" y="775716"/>
                  </a:moveTo>
                  <a:lnTo>
                    <a:pt x="3314700" y="775716"/>
                  </a:lnTo>
                </a:path>
                <a:path w="4983480" h="775969">
                  <a:moveTo>
                    <a:pt x="3413760" y="775716"/>
                  </a:moveTo>
                  <a:lnTo>
                    <a:pt x="3563112" y="775716"/>
                  </a:lnTo>
                </a:path>
                <a:path w="4983480" h="775969">
                  <a:moveTo>
                    <a:pt x="3663696" y="775716"/>
                  </a:moveTo>
                  <a:lnTo>
                    <a:pt x="3813048" y="775716"/>
                  </a:lnTo>
                </a:path>
                <a:path w="4983480" h="775969">
                  <a:moveTo>
                    <a:pt x="3912108" y="775716"/>
                  </a:moveTo>
                  <a:lnTo>
                    <a:pt x="4061460" y="775716"/>
                  </a:lnTo>
                </a:path>
                <a:path w="4983480" h="775969">
                  <a:moveTo>
                    <a:pt x="4162043" y="775716"/>
                  </a:moveTo>
                  <a:lnTo>
                    <a:pt x="4311396" y="775716"/>
                  </a:lnTo>
                </a:path>
                <a:path w="4983480" h="775969">
                  <a:moveTo>
                    <a:pt x="4410456" y="775716"/>
                  </a:moveTo>
                  <a:lnTo>
                    <a:pt x="4983480" y="775716"/>
                  </a:lnTo>
                </a:path>
                <a:path w="4983480" h="775969">
                  <a:moveTo>
                    <a:pt x="0" y="620268"/>
                  </a:moveTo>
                  <a:lnTo>
                    <a:pt x="1819656" y="620268"/>
                  </a:lnTo>
                </a:path>
                <a:path w="4983480" h="775969">
                  <a:moveTo>
                    <a:pt x="1918715" y="620268"/>
                  </a:moveTo>
                  <a:lnTo>
                    <a:pt x="2068068" y="620268"/>
                  </a:lnTo>
                </a:path>
                <a:path w="4983480" h="775969">
                  <a:moveTo>
                    <a:pt x="2168652" y="620268"/>
                  </a:moveTo>
                  <a:lnTo>
                    <a:pt x="2318004" y="620268"/>
                  </a:lnTo>
                </a:path>
                <a:path w="4983480" h="775969">
                  <a:moveTo>
                    <a:pt x="2417064" y="620268"/>
                  </a:moveTo>
                  <a:lnTo>
                    <a:pt x="2566416" y="620268"/>
                  </a:lnTo>
                </a:path>
                <a:path w="4983480" h="775969">
                  <a:moveTo>
                    <a:pt x="2667000" y="620268"/>
                  </a:moveTo>
                  <a:lnTo>
                    <a:pt x="2816352" y="620268"/>
                  </a:lnTo>
                </a:path>
                <a:path w="4983480" h="775969">
                  <a:moveTo>
                    <a:pt x="2915412" y="620268"/>
                  </a:moveTo>
                  <a:lnTo>
                    <a:pt x="3064764" y="620268"/>
                  </a:lnTo>
                </a:path>
                <a:path w="4983480" h="775969">
                  <a:moveTo>
                    <a:pt x="3165348" y="620268"/>
                  </a:moveTo>
                  <a:lnTo>
                    <a:pt x="3314700" y="620268"/>
                  </a:lnTo>
                </a:path>
                <a:path w="4983480" h="775969">
                  <a:moveTo>
                    <a:pt x="3413760" y="620268"/>
                  </a:moveTo>
                  <a:lnTo>
                    <a:pt x="4983480" y="620268"/>
                  </a:lnTo>
                </a:path>
                <a:path w="4983480" h="775969">
                  <a:moveTo>
                    <a:pt x="0" y="464819"/>
                  </a:moveTo>
                  <a:lnTo>
                    <a:pt x="2318004" y="464819"/>
                  </a:lnTo>
                </a:path>
                <a:path w="4983480" h="775969">
                  <a:moveTo>
                    <a:pt x="2417064" y="464819"/>
                  </a:moveTo>
                  <a:lnTo>
                    <a:pt x="2816352" y="464819"/>
                  </a:lnTo>
                </a:path>
                <a:path w="4983480" h="775969">
                  <a:moveTo>
                    <a:pt x="2915412" y="464819"/>
                  </a:moveTo>
                  <a:lnTo>
                    <a:pt x="3064764" y="464819"/>
                  </a:lnTo>
                </a:path>
                <a:path w="4983480" h="775969">
                  <a:moveTo>
                    <a:pt x="3165348" y="464819"/>
                  </a:moveTo>
                  <a:lnTo>
                    <a:pt x="3314700" y="464819"/>
                  </a:lnTo>
                </a:path>
                <a:path w="4983480" h="775969">
                  <a:moveTo>
                    <a:pt x="3413760" y="464819"/>
                  </a:moveTo>
                  <a:lnTo>
                    <a:pt x="4983480" y="464819"/>
                  </a:lnTo>
                </a:path>
                <a:path w="4983480" h="775969">
                  <a:moveTo>
                    <a:pt x="0" y="310896"/>
                  </a:moveTo>
                  <a:lnTo>
                    <a:pt x="2318004" y="310896"/>
                  </a:lnTo>
                </a:path>
                <a:path w="4983480" h="775969">
                  <a:moveTo>
                    <a:pt x="2417064" y="310896"/>
                  </a:moveTo>
                  <a:lnTo>
                    <a:pt x="2816352" y="310896"/>
                  </a:lnTo>
                </a:path>
                <a:path w="4983480" h="775969">
                  <a:moveTo>
                    <a:pt x="2915412" y="310896"/>
                  </a:moveTo>
                  <a:lnTo>
                    <a:pt x="3314700" y="310896"/>
                  </a:lnTo>
                </a:path>
                <a:path w="4983480" h="775969">
                  <a:moveTo>
                    <a:pt x="3413760" y="310896"/>
                  </a:moveTo>
                  <a:lnTo>
                    <a:pt x="4983480" y="310896"/>
                  </a:lnTo>
                </a:path>
                <a:path w="4983480" h="775969">
                  <a:moveTo>
                    <a:pt x="0" y="155448"/>
                  </a:moveTo>
                  <a:lnTo>
                    <a:pt x="4983480" y="155448"/>
                  </a:lnTo>
                </a:path>
                <a:path w="4983480" h="775969">
                  <a:moveTo>
                    <a:pt x="0" y="0"/>
                  </a:moveTo>
                  <a:lnTo>
                    <a:pt x="498348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6300" y="2578607"/>
              <a:ext cx="4834255" cy="603885"/>
            </a:xfrm>
            <a:custGeom>
              <a:avLst/>
              <a:gdLst/>
              <a:ahLst/>
              <a:cxnLst/>
              <a:rect l="l" t="t" r="r" b="b"/>
              <a:pathLst>
                <a:path w="4834255" h="603885">
                  <a:moveTo>
                    <a:pt x="100584" y="585216"/>
                  </a:moveTo>
                  <a:lnTo>
                    <a:pt x="0" y="585216"/>
                  </a:lnTo>
                  <a:lnTo>
                    <a:pt x="0" y="603504"/>
                  </a:lnTo>
                  <a:lnTo>
                    <a:pt x="100584" y="603504"/>
                  </a:lnTo>
                  <a:lnTo>
                    <a:pt x="100584" y="585216"/>
                  </a:lnTo>
                  <a:close/>
                </a:path>
                <a:path w="4834255" h="603885">
                  <a:moveTo>
                    <a:pt x="348996" y="539496"/>
                  </a:moveTo>
                  <a:lnTo>
                    <a:pt x="249936" y="539496"/>
                  </a:lnTo>
                  <a:lnTo>
                    <a:pt x="249936" y="603504"/>
                  </a:lnTo>
                  <a:lnTo>
                    <a:pt x="348996" y="603504"/>
                  </a:lnTo>
                  <a:lnTo>
                    <a:pt x="348996" y="539496"/>
                  </a:lnTo>
                  <a:close/>
                </a:path>
                <a:path w="4834255" h="603885">
                  <a:moveTo>
                    <a:pt x="598932" y="539496"/>
                  </a:moveTo>
                  <a:lnTo>
                    <a:pt x="498348" y="539496"/>
                  </a:lnTo>
                  <a:lnTo>
                    <a:pt x="498348" y="603504"/>
                  </a:lnTo>
                  <a:lnTo>
                    <a:pt x="598932" y="603504"/>
                  </a:lnTo>
                  <a:lnTo>
                    <a:pt x="598932" y="539496"/>
                  </a:lnTo>
                  <a:close/>
                </a:path>
                <a:path w="4834255" h="603885">
                  <a:moveTo>
                    <a:pt x="847344" y="521208"/>
                  </a:moveTo>
                  <a:lnTo>
                    <a:pt x="748284" y="521208"/>
                  </a:lnTo>
                  <a:lnTo>
                    <a:pt x="748284" y="603504"/>
                  </a:lnTo>
                  <a:lnTo>
                    <a:pt x="847344" y="603504"/>
                  </a:lnTo>
                  <a:lnTo>
                    <a:pt x="847344" y="521208"/>
                  </a:lnTo>
                  <a:close/>
                </a:path>
                <a:path w="4834255" h="603885">
                  <a:moveTo>
                    <a:pt x="1097280" y="449580"/>
                  </a:moveTo>
                  <a:lnTo>
                    <a:pt x="996696" y="449580"/>
                  </a:lnTo>
                  <a:lnTo>
                    <a:pt x="996696" y="603504"/>
                  </a:lnTo>
                  <a:lnTo>
                    <a:pt x="1097280" y="603504"/>
                  </a:lnTo>
                  <a:lnTo>
                    <a:pt x="1097280" y="449580"/>
                  </a:lnTo>
                  <a:close/>
                </a:path>
                <a:path w="4834255" h="603885">
                  <a:moveTo>
                    <a:pt x="1345692" y="344424"/>
                  </a:moveTo>
                  <a:lnTo>
                    <a:pt x="1246632" y="344424"/>
                  </a:lnTo>
                  <a:lnTo>
                    <a:pt x="1246632" y="603504"/>
                  </a:lnTo>
                  <a:lnTo>
                    <a:pt x="1345692" y="603504"/>
                  </a:lnTo>
                  <a:lnTo>
                    <a:pt x="1345692" y="344424"/>
                  </a:lnTo>
                  <a:close/>
                </a:path>
                <a:path w="4834255" h="603885">
                  <a:moveTo>
                    <a:pt x="1595628" y="326136"/>
                  </a:moveTo>
                  <a:lnTo>
                    <a:pt x="1495044" y="326136"/>
                  </a:lnTo>
                  <a:lnTo>
                    <a:pt x="1495044" y="603504"/>
                  </a:lnTo>
                  <a:lnTo>
                    <a:pt x="1595628" y="603504"/>
                  </a:lnTo>
                  <a:lnTo>
                    <a:pt x="1595628" y="326136"/>
                  </a:lnTo>
                  <a:close/>
                </a:path>
                <a:path w="4834255" h="603885">
                  <a:moveTo>
                    <a:pt x="1844040" y="224028"/>
                  </a:moveTo>
                  <a:lnTo>
                    <a:pt x="1744980" y="224028"/>
                  </a:lnTo>
                  <a:lnTo>
                    <a:pt x="1744980" y="603504"/>
                  </a:lnTo>
                  <a:lnTo>
                    <a:pt x="1844040" y="603504"/>
                  </a:lnTo>
                  <a:lnTo>
                    <a:pt x="1844040" y="224028"/>
                  </a:lnTo>
                  <a:close/>
                </a:path>
                <a:path w="4834255" h="603885">
                  <a:moveTo>
                    <a:pt x="2093976" y="216408"/>
                  </a:moveTo>
                  <a:lnTo>
                    <a:pt x="1993392" y="216408"/>
                  </a:lnTo>
                  <a:lnTo>
                    <a:pt x="1993392" y="603504"/>
                  </a:lnTo>
                  <a:lnTo>
                    <a:pt x="2093976" y="603504"/>
                  </a:lnTo>
                  <a:lnTo>
                    <a:pt x="2093976" y="216408"/>
                  </a:lnTo>
                  <a:close/>
                </a:path>
                <a:path w="4834255" h="603885">
                  <a:moveTo>
                    <a:pt x="2342388" y="27432"/>
                  </a:moveTo>
                  <a:lnTo>
                    <a:pt x="2243328" y="27432"/>
                  </a:lnTo>
                  <a:lnTo>
                    <a:pt x="2243328" y="603504"/>
                  </a:lnTo>
                  <a:lnTo>
                    <a:pt x="2342388" y="603504"/>
                  </a:lnTo>
                  <a:lnTo>
                    <a:pt x="2342388" y="27432"/>
                  </a:lnTo>
                  <a:close/>
                </a:path>
                <a:path w="4834255" h="603885">
                  <a:moveTo>
                    <a:pt x="2592324" y="239268"/>
                  </a:moveTo>
                  <a:lnTo>
                    <a:pt x="2491740" y="239268"/>
                  </a:lnTo>
                  <a:lnTo>
                    <a:pt x="2491740" y="603504"/>
                  </a:lnTo>
                  <a:lnTo>
                    <a:pt x="2592324" y="603504"/>
                  </a:lnTo>
                  <a:lnTo>
                    <a:pt x="2592324" y="239268"/>
                  </a:lnTo>
                  <a:close/>
                </a:path>
                <a:path w="4834255" h="603885">
                  <a:moveTo>
                    <a:pt x="2840736" y="85344"/>
                  </a:moveTo>
                  <a:lnTo>
                    <a:pt x="2741676" y="85344"/>
                  </a:lnTo>
                  <a:lnTo>
                    <a:pt x="2741676" y="603504"/>
                  </a:lnTo>
                  <a:lnTo>
                    <a:pt x="2840736" y="603504"/>
                  </a:lnTo>
                  <a:lnTo>
                    <a:pt x="2840736" y="85344"/>
                  </a:lnTo>
                  <a:close/>
                </a:path>
                <a:path w="4834255" h="603885">
                  <a:moveTo>
                    <a:pt x="3090672" y="147828"/>
                  </a:moveTo>
                  <a:lnTo>
                    <a:pt x="2990088" y="147828"/>
                  </a:lnTo>
                  <a:lnTo>
                    <a:pt x="2990088" y="603504"/>
                  </a:lnTo>
                  <a:lnTo>
                    <a:pt x="3090672" y="603504"/>
                  </a:lnTo>
                  <a:lnTo>
                    <a:pt x="3090672" y="147828"/>
                  </a:lnTo>
                  <a:close/>
                </a:path>
                <a:path w="4834255" h="603885">
                  <a:moveTo>
                    <a:pt x="3339084" y="0"/>
                  </a:moveTo>
                  <a:lnTo>
                    <a:pt x="3240024" y="0"/>
                  </a:lnTo>
                  <a:lnTo>
                    <a:pt x="3240024" y="603504"/>
                  </a:lnTo>
                  <a:lnTo>
                    <a:pt x="3339084" y="603504"/>
                  </a:lnTo>
                  <a:lnTo>
                    <a:pt x="3339084" y="0"/>
                  </a:lnTo>
                  <a:close/>
                </a:path>
                <a:path w="4834255" h="603885">
                  <a:moveTo>
                    <a:pt x="3589020" y="327660"/>
                  </a:moveTo>
                  <a:lnTo>
                    <a:pt x="3488436" y="327660"/>
                  </a:lnTo>
                  <a:lnTo>
                    <a:pt x="3488436" y="603504"/>
                  </a:lnTo>
                  <a:lnTo>
                    <a:pt x="3589020" y="603504"/>
                  </a:lnTo>
                  <a:lnTo>
                    <a:pt x="3589020" y="327660"/>
                  </a:lnTo>
                  <a:close/>
                </a:path>
                <a:path w="4834255" h="603885">
                  <a:moveTo>
                    <a:pt x="3837432" y="370332"/>
                  </a:moveTo>
                  <a:lnTo>
                    <a:pt x="3738372" y="370332"/>
                  </a:lnTo>
                  <a:lnTo>
                    <a:pt x="3738372" y="603504"/>
                  </a:lnTo>
                  <a:lnTo>
                    <a:pt x="3837432" y="603504"/>
                  </a:lnTo>
                  <a:lnTo>
                    <a:pt x="3837432" y="370332"/>
                  </a:lnTo>
                  <a:close/>
                </a:path>
                <a:path w="4834255" h="603885">
                  <a:moveTo>
                    <a:pt x="4087368" y="367284"/>
                  </a:moveTo>
                  <a:lnTo>
                    <a:pt x="3986784" y="367284"/>
                  </a:lnTo>
                  <a:lnTo>
                    <a:pt x="3986784" y="603504"/>
                  </a:lnTo>
                  <a:lnTo>
                    <a:pt x="4087368" y="603504"/>
                  </a:lnTo>
                  <a:lnTo>
                    <a:pt x="4087368" y="367284"/>
                  </a:lnTo>
                  <a:close/>
                </a:path>
                <a:path w="4834255" h="603885">
                  <a:moveTo>
                    <a:pt x="4335780" y="339852"/>
                  </a:moveTo>
                  <a:lnTo>
                    <a:pt x="4236720" y="339852"/>
                  </a:lnTo>
                  <a:lnTo>
                    <a:pt x="4236720" y="603504"/>
                  </a:lnTo>
                  <a:lnTo>
                    <a:pt x="4335780" y="603504"/>
                  </a:lnTo>
                  <a:lnTo>
                    <a:pt x="4335780" y="339852"/>
                  </a:lnTo>
                  <a:close/>
                </a:path>
                <a:path w="4834255" h="603885">
                  <a:moveTo>
                    <a:pt x="4585716" y="489204"/>
                  </a:moveTo>
                  <a:lnTo>
                    <a:pt x="4485132" y="489204"/>
                  </a:lnTo>
                  <a:lnTo>
                    <a:pt x="4485132" y="603504"/>
                  </a:lnTo>
                  <a:lnTo>
                    <a:pt x="4585716" y="603504"/>
                  </a:lnTo>
                  <a:lnTo>
                    <a:pt x="4585716" y="489204"/>
                  </a:lnTo>
                  <a:close/>
                </a:path>
                <a:path w="4834255" h="603885">
                  <a:moveTo>
                    <a:pt x="4834128" y="530352"/>
                  </a:moveTo>
                  <a:lnTo>
                    <a:pt x="4735068" y="530352"/>
                  </a:lnTo>
                  <a:lnTo>
                    <a:pt x="4735068" y="603504"/>
                  </a:lnTo>
                  <a:lnTo>
                    <a:pt x="4834128" y="603504"/>
                  </a:lnTo>
                  <a:lnTo>
                    <a:pt x="4834128" y="530352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300" y="2278379"/>
              <a:ext cx="4834255" cy="885825"/>
            </a:xfrm>
            <a:custGeom>
              <a:avLst/>
              <a:gdLst/>
              <a:ahLst/>
              <a:cxnLst/>
              <a:rect l="l" t="t" r="r" b="b"/>
              <a:pathLst>
                <a:path w="4834255" h="885825">
                  <a:moveTo>
                    <a:pt x="100584" y="879348"/>
                  </a:moveTo>
                  <a:lnTo>
                    <a:pt x="0" y="879348"/>
                  </a:lnTo>
                  <a:lnTo>
                    <a:pt x="0" y="885444"/>
                  </a:lnTo>
                  <a:lnTo>
                    <a:pt x="100584" y="885444"/>
                  </a:lnTo>
                  <a:lnTo>
                    <a:pt x="100584" y="879348"/>
                  </a:lnTo>
                  <a:close/>
                </a:path>
                <a:path w="4834255" h="885825">
                  <a:moveTo>
                    <a:pt x="348996" y="824484"/>
                  </a:moveTo>
                  <a:lnTo>
                    <a:pt x="249936" y="824484"/>
                  </a:lnTo>
                  <a:lnTo>
                    <a:pt x="249936" y="839724"/>
                  </a:lnTo>
                  <a:lnTo>
                    <a:pt x="348996" y="839724"/>
                  </a:lnTo>
                  <a:lnTo>
                    <a:pt x="348996" y="824484"/>
                  </a:lnTo>
                  <a:close/>
                </a:path>
                <a:path w="4834255" h="885825">
                  <a:moveTo>
                    <a:pt x="598932" y="818388"/>
                  </a:moveTo>
                  <a:lnTo>
                    <a:pt x="498348" y="818388"/>
                  </a:lnTo>
                  <a:lnTo>
                    <a:pt x="498348" y="839724"/>
                  </a:lnTo>
                  <a:lnTo>
                    <a:pt x="598932" y="839724"/>
                  </a:lnTo>
                  <a:lnTo>
                    <a:pt x="598932" y="818388"/>
                  </a:lnTo>
                  <a:close/>
                </a:path>
                <a:path w="4834255" h="885825">
                  <a:moveTo>
                    <a:pt x="847344" y="783336"/>
                  </a:moveTo>
                  <a:lnTo>
                    <a:pt x="748284" y="783336"/>
                  </a:lnTo>
                  <a:lnTo>
                    <a:pt x="748284" y="821436"/>
                  </a:lnTo>
                  <a:lnTo>
                    <a:pt x="847344" y="821436"/>
                  </a:lnTo>
                  <a:lnTo>
                    <a:pt x="847344" y="783336"/>
                  </a:lnTo>
                  <a:close/>
                </a:path>
                <a:path w="4834255" h="885825">
                  <a:moveTo>
                    <a:pt x="1097280" y="681228"/>
                  </a:moveTo>
                  <a:lnTo>
                    <a:pt x="996696" y="681228"/>
                  </a:lnTo>
                  <a:lnTo>
                    <a:pt x="996696" y="749808"/>
                  </a:lnTo>
                  <a:lnTo>
                    <a:pt x="1097280" y="749808"/>
                  </a:lnTo>
                  <a:lnTo>
                    <a:pt x="1097280" y="681228"/>
                  </a:lnTo>
                  <a:close/>
                </a:path>
                <a:path w="4834255" h="885825">
                  <a:moveTo>
                    <a:pt x="1345692" y="534924"/>
                  </a:moveTo>
                  <a:lnTo>
                    <a:pt x="1246632" y="534924"/>
                  </a:lnTo>
                  <a:lnTo>
                    <a:pt x="1246632" y="644652"/>
                  </a:lnTo>
                  <a:lnTo>
                    <a:pt x="1345692" y="644652"/>
                  </a:lnTo>
                  <a:lnTo>
                    <a:pt x="1345692" y="534924"/>
                  </a:lnTo>
                  <a:close/>
                </a:path>
                <a:path w="4834255" h="885825">
                  <a:moveTo>
                    <a:pt x="1595628" y="536448"/>
                  </a:moveTo>
                  <a:lnTo>
                    <a:pt x="1495044" y="536448"/>
                  </a:lnTo>
                  <a:lnTo>
                    <a:pt x="1495044" y="626364"/>
                  </a:lnTo>
                  <a:lnTo>
                    <a:pt x="1595628" y="626364"/>
                  </a:lnTo>
                  <a:lnTo>
                    <a:pt x="1595628" y="536448"/>
                  </a:lnTo>
                  <a:close/>
                </a:path>
                <a:path w="4834255" h="885825">
                  <a:moveTo>
                    <a:pt x="1844040" y="309372"/>
                  </a:moveTo>
                  <a:lnTo>
                    <a:pt x="1744980" y="309372"/>
                  </a:lnTo>
                  <a:lnTo>
                    <a:pt x="1744980" y="524256"/>
                  </a:lnTo>
                  <a:lnTo>
                    <a:pt x="1844040" y="524256"/>
                  </a:lnTo>
                  <a:lnTo>
                    <a:pt x="1844040" y="309372"/>
                  </a:lnTo>
                  <a:close/>
                </a:path>
                <a:path w="4834255" h="885825">
                  <a:moveTo>
                    <a:pt x="2093976" y="298704"/>
                  </a:moveTo>
                  <a:lnTo>
                    <a:pt x="1993392" y="298704"/>
                  </a:lnTo>
                  <a:lnTo>
                    <a:pt x="1993392" y="516636"/>
                  </a:lnTo>
                  <a:lnTo>
                    <a:pt x="2093976" y="516636"/>
                  </a:lnTo>
                  <a:lnTo>
                    <a:pt x="2093976" y="298704"/>
                  </a:lnTo>
                  <a:close/>
                </a:path>
                <a:path w="4834255" h="885825">
                  <a:moveTo>
                    <a:pt x="2342388" y="42672"/>
                  </a:moveTo>
                  <a:lnTo>
                    <a:pt x="2243328" y="42672"/>
                  </a:lnTo>
                  <a:lnTo>
                    <a:pt x="2243328" y="327660"/>
                  </a:lnTo>
                  <a:lnTo>
                    <a:pt x="2342388" y="327660"/>
                  </a:lnTo>
                  <a:lnTo>
                    <a:pt x="2342388" y="42672"/>
                  </a:lnTo>
                  <a:close/>
                </a:path>
                <a:path w="4834255" h="885825">
                  <a:moveTo>
                    <a:pt x="2592324" y="345948"/>
                  </a:moveTo>
                  <a:lnTo>
                    <a:pt x="2491740" y="345948"/>
                  </a:lnTo>
                  <a:lnTo>
                    <a:pt x="2491740" y="539496"/>
                  </a:lnTo>
                  <a:lnTo>
                    <a:pt x="2592324" y="539496"/>
                  </a:lnTo>
                  <a:lnTo>
                    <a:pt x="2592324" y="345948"/>
                  </a:lnTo>
                  <a:close/>
                </a:path>
                <a:path w="4834255" h="885825">
                  <a:moveTo>
                    <a:pt x="2840736" y="67056"/>
                  </a:moveTo>
                  <a:lnTo>
                    <a:pt x="2741676" y="67056"/>
                  </a:lnTo>
                  <a:lnTo>
                    <a:pt x="2741676" y="385572"/>
                  </a:lnTo>
                  <a:lnTo>
                    <a:pt x="2840736" y="385572"/>
                  </a:lnTo>
                  <a:lnTo>
                    <a:pt x="2840736" y="67056"/>
                  </a:lnTo>
                  <a:close/>
                </a:path>
                <a:path w="4834255" h="885825">
                  <a:moveTo>
                    <a:pt x="3090672" y="246888"/>
                  </a:moveTo>
                  <a:lnTo>
                    <a:pt x="2990088" y="246888"/>
                  </a:lnTo>
                  <a:lnTo>
                    <a:pt x="2990088" y="448056"/>
                  </a:lnTo>
                  <a:lnTo>
                    <a:pt x="3090672" y="448056"/>
                  </a:lnTo>
                  <a:lnTo>
                    <a:pt x="3090672" y="246888"/>
                  </a:lnTo>
                  <a:close/>
                </a:path>
                <a:path w="4834255" h="885825">
                  <a:moveTo>
                    <a:pt x="3339084" y="0"/>
                  </a:moveTo>
                  <a:lnTo>
                    <a:pt x="3240024" y="0"/>
                  </a:lnTo>
                  <a:lnTo>
                    <a:pt x="3240024" y="300228"/>
                  </a:lnTo>
                  <a:lnTo>
                    <a:pt x="3339084" y="300228"/>
                  </a:lnTo>
                  <a:lnTo>
                    <a:pt x="3339084" y="0"/>
                  </a:lnTo>
                  <a:close/>
                </a:path>
                <a:path w="4834255" h="885825">
                  <a:moveTo>
                    <a:pt x="3589020" y="467868"/>
                  </a:moveTo>
                  <a:lnTo>
                    <a:pt x="3488436" y="467868"/>
                  </a:lnTo>
                  <a:lnTo>
                    <a:pt x="3488436" y="627888"/>
                  </a:lnTo>
                  <a:lnTo>
                    <a:pt x="3589020" y="627888"/>
                  </a:lnTo>
                  <a:lnTo>
                    <a:pt x="3589020" y="467868"/>
                  </a:lnTo>
                  <a:close/>
                </a:path>
                <a:path w="4834255" h="885825">
                  <a:moveTo>
                    <a:pt x="3837432" y="548640"/>
                  </a:moveTo>
                  <a:lnTo>
                    <a:pt x="3738372" y="548640"/>
                  </a:lnTo>
                  <a:lnTo>
                    <a:pt x="3738372" y="670560"/>
                  </a:lnTo>
                  <a:lnTo>
                    <a:pt x="3837432" y="670560"/>
                  </a:lnTo>
                  <a:lnTo>
                    <a:pt x="3837432" y="548640"/>
                  </a:lnTo>
                  <a:close/>
                </a:path>
                <a:path w="4834255" h="885825">
                  <a:moveTo>
                    <a:pt x="4087368" y="582168"/>
                  </a:moveTo>
                  <a:lnTo>
                    <a:pt x="3986784" y="582168"/>
                  </a:lnTo>
                  <a:lnTo>
                    <a:pt x="3986784" y="667512"/>
                  </a:lnTo>
                  <a:lnTo>
                    <a:pt x="4087368" y="667512"/>
                  </a:lnTo>
                  <a:lnTo>
                    <a:pt x="4087368" y="582168"/>
                  </a:lnTo>
                  <a:close/>
                </a:path>
                <a:path w="4834255" h="885825">
                  <a:moveTo>
                    <a:pt x="4335780" y="550164"/>
                  </a:moveTo>
                  <a:lnTo>
                    <a:pt x="4236720" y="550164"/>
                  </a:lnTo>
                  <a:lnTo>
                    <a:pt x="4236720" y="640080"/>
                  </a:lnTo>
                  <a:lnTo>
                    <a:pt x="4335780" y="640080"/>
                  </a:lnTo>
                  <a:lnTo>
                    <a:pt x="4335780" y="550164"/>
                  </a:lnTo>
                  <a:close/>
                </a:path>
                <a:path w="4834255" h="885825">
                  <a:moveTo>
                    <a:pt x="4585716" y="737616"/>
                  </a:moveTo>
                  <a:lnTo>
                    <a:pt x="4485132" y="737616"/>
                  </a:lnTo>
                  <a:lnTo>
                    <a:pt x="4485132" y="789432"/>
                  </a:lnTo>
                  <a:lnTo>
                    <a:pt x="4585716" y="789432"/>
                  </a:lnTo>
                  <a:lnTo>
                    <a:pt x="4585716" y="737616"/>
                  </a:lnTo>
                  <a:close/>
                </a:path>
                <a:path w="4834255" h="885825">
                  <a:moveTo>
                    <a:pt x="4834128" y="807720"/>
                  </a:moveTo>
                  <a:lnTo>
                    <a:pt x="4735068" y="807720"/>
                  </a:lnTo>
                  <a:lnTo>
                    <a:pt x="4735068" y="830580"/>
                  </a:lnTo>
                  <a:lnTo>
                    <a:pt x="4834128" y="830580"/>
                  </a:lnTo>
                  <a:lnTo>
                    <a:pt x="4834128" y="80772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6300" y="2238755"/>
              <a:ext cx="4834255" cy="919480"/>
            </a:xfrm>
            <a:custGeom>
              <a:avLst/>
              <a:gdLst/>
              <a:ahLst/>
              <a:cxnLst/>
              <a:rect l="l" t="t" r="r" b="b"/>
              <a:pathLst>
                <a:path w="4834255" h="919480">
                  <a:moveTo>
                    <a:pt x="100584" y="917448"/>
                  </a:moveTo>
                  <a:lnTo>
                    <a:pt x="0" y="917448"/>
                  </a:lnTo>
                  <a:lnTo>
                    <a:pt x="0" y="918972"/>
                  </a:lnTo>
                  <a:lnTo>
                    <a:pt x="100584" y="918972"/>
                  </a:lnTo>
                  <a:lnTo>
                    <a:pt x="100584" y="917448"/>
                  </a:lnTo>
                  <a:close/>
                </a:path>
                <a:path w="4834255" h="919480">
                  <a:moveTo>
                    <a:pt x="348996" y="862584"/>
                  </a:moveTo>
                  <a:lnTo>
                    <a:pt x="249936" y="862584"/>
                  </a:lnTo>
                  <a:lnTo>
                    <a:pt x="249936" y="864108"/>
                  </a:lnTo>
                  <a:lnTo>
                    <a:pt x="348996" y="864108"/>
                  </a:lnTo>
                  <a:lnTo>
                    <a:pt x="348996" y="862584"/>
                  </a:lnTo>
                  <a:close/>
                </a:path>
                <a:path w="4834255" h="919480">
                  <a:moveTo>
                    <a:pt x="598932" y="856488"/>
                  </a:moveTo>
                  <a:lnTo>
                    <a:pt x="498348" y="856488"/>
                  </a:lnTo>
                  <a:lnTo>
                    <a:pt x="498348" y="858012"/>
                  </a:lnTo>
                  <a:lnTo>
                    <a:pt x="598932" y="858012"/>
                  </a:lnTo>
                  <a:lnTo>
                    <a:pt x="598932" y="856488"/>
                  </a:lnTo>
                  <a:close/>
                </a:path>
                <a:path w="4834255" h="919480">
                  <a:moveTo>
                    <a:pt x="847344" y="821436"/>
                  </a:moveTo>
                  <a:lnTo>
                    <a:pt x="748284" y="821436"/>
                  </a:lnTo>
                  <a:lnTo>
                    <a:pt x="748284" y="822960"/>
                  </a:lnTo>
                  <a:lnTo>
                    <a:pt x="847344" y="822960"/>
                  </a:lnTo>
                  <a:lnTo>
                    <a:pt x="847344" y="821436"/>
                  </a:lnTo>
                  <a:close/>
                </a:path>
                <a:path w="4834255" h="919480">
                  <a:moveTo>
                    <a:pt x="1097280" y="719328"/>
                  </a:moveTo>
                  <a:lnTo>
                    <a:pt x="996696" y="719328"/>
                  </a:lnTo>
                  <a:lnTo>
                    <a:pt x="996696" y="720852"/>
                  </a:lnTo>
                  <a:lnTo>
                    <a:pt x="1097280" y="720852"/>
                  </a:lnTo>
                  <a:lnTo>
                    <a:pt x="1097280" y="719328"/>
                  </a:lnTo>
                  <a:close/>
                </a:path>
                <a:path w="4834255" h="919480">
                  <a:moveTo>
                    <a:pt x="1345692" y="573024"/>
                  </a:moveTo>
                  <a:lnTo>
                    <a:pt x="1246632" y="573024"/>
                  </a:lnTo>
                  <a:lnTo>
                    <a:pt x="1246632" y="574548"/>
                  </a:lnTo>
                  <a:lnTo>
                    <a:pt x="1345692" y="574548"/>
                  </a:lnTo>
                  <a:lnTo>
                    <a:pt x="1345692" y="573024"/>
                  </a:lnTo>
                  <a:close/>
                </a:path>
                <a:path w="4834255" h="919480">
                  <a:moveTo>
                    <a:pt x="1595628" y="574548"/>
                  </a:moveTo>
                  <a:lnTo>
                    <a:pt x="1495044" y="574548"/>
                  </a:lnTo>
                  <a:lnTo>
                    <a:pt x="1495044" y="576072"/>
                  </a:lnTo>
                  <a:lnTo>
                    <a:pt x="1595628" y="576072"/>
                  </a:lnTo>
                  <a:lnTo>
                    <a:pt x="1595628" y="574548"/>
                  </a:lnTo>
                  <a:close/>
                </a:path>
                <a:path w="4834255" h="919480">
                  <a:moveTo>
                    <a:pt x="1844040" y="341376"/>
                  </a:moveTo>
                  <a:lnTo>
                    <a:pt x="1744980" y="341376"/>
                  </a:lnTo>
                  <a:lnTo>
                    <a:pt x="1744980" y="348996"/>
                  </a:lnTo>
                  <a:lnTo>
                    <a:pt x="1844040" y="348996"/>
                  </a:lnTo>
                  <a:lnTo>
                    <a:pt x="1844040" y="341376"/>
                  </a:lnTo>
                  <a:close/>
                </a:path>
                <a:path w="4834255" h="919480">
                  <a:moveTo>
                    <a:pt x="2093976" y="313944"/>
                  </a:moveTo>
                  <a:lnTo>
                    <a:pt x="1993392" y="313944"/>
                  </a:lnTo>
                  <a:lnTo>
                    <a:pt x="1993392" y="338328"/>
                  </a:lnTo>
                  <a:lnTo>
                    <a:pt x="2093976" y="338328"/>
                  </a:lnTo>
                  <a:lnTo>
                    <a:pt x="2093976" y="313944"/>
                  </a:lnTo>
                  <a:close/>
                </a:path>
                <a:path w="4834255" h="919480">
                  <a:moveTo>
                    <a:pt x="2342388" y="67056"/>
                  </a:moveTo>
                  <a:lnTo>
                    <a:pt x="2243328" y="67056"/>
                  </a:lnTo>
                  <a:lnTo>
                    <a:pt x="2243328" y="82296"/>
                  </a:lnTo>
                  <a:lnTo>
                    <a:pt x="2342388" y="82296"/>
                  </a:lnTo>
                  <a:lnTo>
                    <a:pt x="2342388" y="67056"/>
                  </a:lnTo>
                  <a:close/>
                </a:path>
                <a:path w="4834255" h="919480">
                  <a:moveTo>
                    <a:pt x="2592324" y="370332"/>
                  </a:moveTo>
                  <a:lnTo>
                    <a:pt x="2491740" y="370332"/>
                  </a:lnTo>
                  <a:lnTo>
                    <a:pt x="2491740" y="385572"/>
                  </a:lnTo>
                  <a:lnTo>
                    <a:pt x="2592324" y="385572"/>
                  </a:lnTo>
                  <a:lnTo>
                    <a:pt x="2592324" y="370332"/>
                  </a:lnTo>
                  <a:close/>
                </a:path>
                <a:path w="4834255" h="919480">
                  <a:moveTo>
                    <a:pt x="2840736" y="83820"/>
                  </a:moveTo>
                  <a:lnTo>
                    <a:pt x="2741676" y="83820"/>
                  </a:lnTo>
                  <a:lnTo>
                    <a:pt x="2741676" y="106680"/>
                  </a:lnTo>
                  <a:lnTo>
                    <a:pt x="2840736" y="106680"/>
                  </a:lnTo>
                  <a:lnTo>
                    <a:pt x="2840736" y="83820"/>
                  </a:lnTo>
                  <a:close/>
                </a:path>
                <a:path w="4834255" h="919480">
                  <a:moveTo>
                    <a:pt x="3090672" y="268224"/>
                  </a:moveTo>
                  <a:lnTo>
                    <a:pt x="2990088" y="268224"/>
                  </a:lnTo>
                  <a:lnTo>
                    <a:pt x="2990088" y="286512"/>
                  </a:lnTo>
                  <a:lnTo>
                    <a:pt x="3090672" y="286512"/>
                  </a:lnTo>
                  <a:lnTo>
                    <a:pt x="3090672" y="268224"/>
                  </a:lnTo>
                  <a:close/>
                </a:path>
                <a:path w="4834255" h="919480">
                  <a:moveTo>
                    <a:pt x="3339084" y="0"/>
                  </a:moveTo>
                  <a:lnTo>
                    <a:pt x="3240024" y="0"/>
                  </a:lnTo>
                  <a:lnTo>
                    <a:pt x="3240024" y="39624"/>
                  </a:lnTo>
                  <a:lnTo>
                    <a:pt x="3339084" y="39624"/>
                  </a:lnTo>
                  <a:lnTo>
                    <a:pt x="3339084" y="0"/>
                  </a:lnTo>
                  <a:close/>
                </a:path>
                <a:path w="4834255" h="919480">
                  <a:moveTo>
                    <a:pt x="3589020" y="480060"/>
                  </a:moveTo>
                  <a:lnTo>
                    <a:pt x="3488436" y="480060"/>
                  </a:lnTo>
                  <a:lnTo>
                    <a:pt x="3488436" y="507492"/>
                  </a:lnTo>
                  <a:lnTo>
                    <a:pt x="3589020" y="507492"/>
                  </a:lnTo>
                  <a:lnTo>
                    <a:pt x="3589020" y="480060"/>
                  </a:lnTo>
                  <a:close/>
                </a:path>
                <a:path w="4834255" h="919480">
                  <a:moveTo>
                    <a:pt x="3837432" y="550164"/>
                  </a:moveTo>
                  <a:lnTo>
                    <a:pt x="3738372" y="550164"/>
                  </a:lnTo>
                  <a:lnTo>
                    <a:pt x="3738372" y="588264"/>
                  </a:lnTo>
                  <a:lnTo>
                    <a:pt x="3837432" y="588264"/>
                  </a:lnTo>
                  <a:lnTo>
                    <a:pt x="3837432" y="550164"/>
                  </a:lnTo>
                  <a:close/>
                </a:path>
                <a:path w="4834255" h="919480">
                  <a:moveTo>
                    <a:pt x="4087368" y="601980"/>
                  </a:moveTo>
                  <a:lnTo>
                    <a:pt x="3986784" y="601980"/>
                  </a:lnTo>
                  <a:lnTo>
                    <a:pt x="3986784" y="621792"/>
                  </a:lnTo>
                  <a:lnTo>
                    <a:pt x="4087368" y="621792"/>
                  </a:lnTo>
                  <a:lnTo>
                    <a:pt x="4087368" y="601980"/>
                  </a:lnTo>
                  <a:close/>
                </a:path>
                <a:path w="4834255" h="919480">
                  <a:moveTo>
                    <a:pt x="4335780" y="571500"/>
                  </a:moveTo>
                  <a:lnTo>
                    <a:pt x="4236720" y="571500"/>
                  </a:lnTo>
                  <a:lnTo>
                    <a:pt x="4236720" y="589788"/>
                  </a:lnTo>
                  <a:lnTo>
                    <a:pt x="4335780" y="589788"/>
                  </a:lnTo>
                  <a:lnTo>
                    <a:pt x="4335780" y="571500"/>
                  </a:lnTo>
                  <a:close/>
                </a:path>
                <a:path w="4834255" h="919480">
                  <a:moveTo>
                    <a:pt x="4585716" y="768096"/>
                  </a:moveTo>
                  <a:lnTo>
                    <a:pt x="4485132" y="768096"/>
                  </a:lnTo>
                  <a:lnTo>
                    <a:pt x="4485132" y="777240"/>
                  </a:lnTo>
                  <a:lnTo>
                    <a:pt x="4585716" y="777240"/>
                  </a:lnTo>
                  <a:lnTo>
                    <a:pt x="4585716" y="768096"/>
                  </a:lnTo>
                  <a:close/>
                </a:path>
                <a:path w="4834255" h="919480">
                  <a:moveTo>
                    <a:pt x="4834128" y="844296"/>
                  </a:moveTo>
                  <a:lnTo>
                    <a:pt x="4735068" y="844296"/>
                  </a:lnTo>
                  <a:lnTo>
                    <a:pt x="4735068" y="847344"/>
                  </a:lnTo>
                  <a:lnTo>
                    <a:pt x="4834128" y="847344"/>
                  </a:lnTo>
                  <a:lnTo>
                    <a:pt x="4834128" y="8442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" y="2235707"/>
              <a:ext cx="4834255" cy="922019"/>
            </a:xfrm>
            <a:custGeom>
              <a:avLst/>
              <a:gdLst/>
              <a:ahLst/>
              <a:cxnLst/>
              <a:rect l="l" t="t" r="r" b="b"/>
              <a:pathLst>
                <a:path w="4834255" h="922019">
                  <a:moveTo>
                    <a:pt x="100584" y="920496"/>
                  </a:moveTo>
                  <a:lnTo>
                    <a:pt x="0" y="920496"/>
                  </a:lnTo>
                  <a:lnTo>
                    <a:pt x="0" y="922020"/>
                  </a:lnTo>
                  <a:lnTo>
                    <a:pt x="100584" y="922020"/>
                  </a:lnTo>
                  <a:lnTo>
                    <a:pt x="100584" y="920496"/>
                  </a:lnTo>
                  <a:close/>
                </a:path>
                <a:path w="4834255" h="922019">
                  <a:moveTo>
                    <a:pt x="348996" y="865632"/>
                  </a:moveTo>
                  <a:lnTo>
                    <a:pt x="249936" y="865632"/>
                  </a:lnTo>
                  <a:lnTo>
                    <a:pt x="249936" y="867156"/>
                  </a:lnTo>
                  <a:lnTo>
                    <a:pt x="348996" y="867156"/>
                  </a:lnTo>
                  <a:lnTo>
                    <a:pt x="348996" y="865632"/>
                  </a:lnTo>
                  <a:close/>
                </a:path>
                <a:path w="4834255" h="922019">
                  <a:moveTo>
                    <a:pt x="598932" y="859536"/>
                  </a:moveTo>
                  <a:lnTo>
                    <a:pt x="498348" y="859536"/>
                  </a:lnTo>
                  <a:lnTo>
                    <a:pt x="498348" y="861060"/>
                  </a:lnTo>
                  <a:lnTo>
                    <a:pt x="598932" y="861060"/>
                  </a:lnTo>
                  <a:lnTo>
                    <a:pt x="598932" y="859536"/>
                  </a:lnTo>
                  <a:close/>
                </a:path>
                <a:path w="4834255" h="922019">
                  <a:moveTo>
                    <a:pt x="847344" y="824484"/>
                  </a:moveTo>
                  <a:lnTo>
                    <a:pt x="748284" y="824484"/>
                  </a:lnTo>
                  <a:lnTo>
                    <a:pt x="748284" y="826008"/>
                  </a:lnTo>
                  <a:lnTo>
                    <a:pt x="847344" y="826008"/>
                  </a:lnTo>
                  <a:lnTo>
                    <a:pt x="847344" y="824484"/>
                  </a:lnTo>
                  <a:close/>
                </a:path>
                <a:path w="4834255" h="922019">
                  <a:moveTo>
                    <a:pt x="1097280" y="720852"/>
                  </a:moveTo>
                  <a:lnTo>
                    <a:pt x="996696" y="720852"/>
                  </a:lnTo>
                  <a:lnTo>
                    <a:pt x="996696" y="722376"/>
                  </a:lnTo>
                  <a:lnTo>
                    <a:pt x="1097280" y="722376"/>
                  </a:lnTo>
                  <a:lnTo>
                    <a:pt x="1097280" y="720852"/>
                  </a:lnTo>
                  <a:close/>
                </a:path>
                <a:path w="4834255" h="922019">
                  <a:moveTo>
                    <a:pt x="1345692" y="573024"/>
                  </a:moveTo>
                  <a:lnTo>
                    <a:pt x="1246632" y="573024"/>
                  </a:lnTo>
                  <a:lnTo>
                    <a:pt x="1246632" y="576072"/>
                  </a:lnTo>
                  <a:lnTo>
                    <a:pt x="1345692" y="576072"/>
                  </a:lnTo>
                  <a:lnTo>
                    <a:pt x="1345692" y="573024"/>
                  </a:lnTo>
                  <a:close/>
                </a:path>
                <a:path w="4834255" h="922019">
                  <a:moveTo>
                    <a:pt x="1595628" y="574548"/>
                  </a:moveTo>
                  <a:lnTo>
                    <a:pt x="1495044" y="574548"/>
                  </a:lnTo>
                  <a:lnTo>
                    <a:pt x="1495044" y="577596"/>
                  </a:lnTo>
                  <a:lnTo>
                    <a:pt x="1595628" y="577596"/>
                  </a:lnTo>
                  <a:lnTo>
                    <a:pt x="1595628" y="574548"/>
                  </a:lnTo>
                  <a:close/>
                </a:path>
                <a:path w="4834255" h="922019">
                  <a:moveTo>
                    <a:pt x="1844040" y="341376"/>
                  </a:moveTo>
                  <a:lnTo>
                    <a:pt x="1744980" y="341376"/>
                  </a:lnTo>
                  <a:lnTo>
                    <a:pt x="1744980" y="344424"/>
                  </a:lnTo>
                  <a:lnTo>
                    <a:pt x="1844040" y="344424"/>
                  </a:lnTo>
                  <a:lnTo>
                    <a:pt x="1844040" y="341376"/>
                  </a:lnTo>
                  <a:close/>
                </a:path>
                <a:path w="4834255" h="922019">
                  <a:moveTo>
                    <a:pt x="2093976" y="313944"/>
                  </a:moveTo>
                  <a:lnTo>
                    <a:pt x="1993392" y="313944"/>
                  </a:lnTo>
                  <a:lnTo>
                    <a:pt x="1993392" y="316992"/>
                  </a:lnTo>
                  <a:lnTo>
                    <a:pt x="2093976" y="316992"/>
                  </a:lnTo>
                  <a:lnTo>
                    <a:pt x="2093976" y="313944"/>
                  </a:lnTo>
                  <a:close/>
                </a:path>
                <a:path w="4834255" h="922019">
                  <a:moveTo>
                    <a:pt x="2342388" y="65532"/>
                  </a:moveTo>
                  <a:lnTo>
                    <a:pt x="2243328" y="65532"/>
                  </a:lnTo>
                  <a:lnTo>
                    <a:pt x="2243328" y="70104"/>
                  </a:lnTo>
                  <a:lnTo>
                    <a:pt x="2342388" y="70104"/>
                  </a:lnTo>
                  <a:lnTo>
                    <a:pt x="2342388" y="65532"/>
                  </a:lnTo>
                  <a:close/>
                </a:path>
                <a:path w="4834255" h="922019">
                  <a:moveTo>
                    <a:pt x="2592324" y="370332"/>
                  </a:moveTo>
                  <a:lnTo>
                    <a:pt x="2491740" y="370332"/>
                  </a:lnTo>
                  <a:lnTo>
                    <a:pt x="2491740" y="373380"/>
                  </a:lnTo>
                  <a:lnTo>
                    <a:pt x="2592324" y="373380"/>
                  </a:lnTo>
                  <a:lnTo>
                    <a:pt x="2592324" y="370332"/>
                  </a:lnTo>
                  <a:close/>
                </a:path>
                <a:path w="4834255" h="922019">
                  <a:moveTo>
                    <a:pt x="2840736" y="83820"/>
                  </a:moveTo>
                  <a:lnTo>
                    <a:pt x="2741676" y="83820"/>
                  </a:lnTo>
                  <a:lnTo>
                    <a:pt x="2741676" y="86868"/>
                  </a:lnTo>
                  <a:lnTo>
                    <a:pt x="2840736" y="86868"/>
                  </a:lnTo>
                  <a:lnTo>
                    <a:pt x="2840736" y="83820"/>
                  </a:lnTo>
                  <a:close/>
                </a:path>
                <a:path w="4834255" h="922019">
                  <a:moveTo>
                    <a:pt x="3090672" y="268224"/>
                  </a:moveTo>
                  <a:lnTo>
                    <a:pt x="2990088" y="268224"/>
                  </a:lnTo>
                  <a:lnTo>
                    <a:pt x="2990088" y="271272"/>
                  </a:lnTo>
                  <a:lnTo>
                    <a:pt x="3090672" y="271272"/>
                  </a:lnTo>
                  <a:lnTo>
                    <a:pt x="3090672" y="268224"/>
                  </a:lnTo>
                  <a:close/>
                </a:path>
                <a:path w="4834255" h="922019">
                  <a:moveTo>
                    <a:pt x="3339084" y="0"/>
                  </a:moveTo>
                  <a:lnTo>
                    <a:pt x="3240024" y="0"/>
                  </a:lnTo>
                  <a:lnTo>
                    <a:pt x="3240024" y="3048"/>
                  </a:lnTo>
                  <a:lnTo>
                    <a:pt x="3339084" y="3048"/>
                  </a:lnTo>
                  <a:lnTo>
                    <a:pt x="3339084" y="0"/>
                  </a:lnTo>
                  <a:close/>
                </a:path>
                <a:path w="4834255" h="922019">
                  <a:moveTo>
                    <a:pt x="3589020" y="481584"/>
                  </a:moveTo>
                  <a:lnTo>
                    <a:pt x="3488436" y="481584"/>
                  </a:lnTo>
                  <a:lnTo>
                    <a:pt x="3488436" y="483108"/>
                  </a:lnTo>
                  <a:lnTo>
                    <a:pt x="3589020" y="483108"/>
                  </a:lnTo>
                  <a:lnTo>
                    <a:pt x="3589020" y="481584"/>
                  </a:lnTo>
                  <a:close/>
                </a:path>
                <a:path w="4834255" h="922019">
                  <a:moveTo>
                    <a:pt x="3837432" y="551688"/>
                  </a:moveTo>
                  <a:lnTo>
                    <a:pt x="3738372" y="551688"/>
                  </a:lnTo>
                  <a:lnTo>
                    <a:pt x="3738372" y="553212"/>
                  </a:lnTo>
                  <a:lnTo>
                    <a:pt x="3837432" y="553212"/>
                  </a:lnTo>
                  <a:lnTo>
                    <a:pt x="3837432" y="551688"/>
                  </a:lnTo>
                  <a:close/>
                </a:path>
                <a:path w="4834255" h="922019">
                  <a:moveTo>
                    <a:pt x="4087368" y="603504"/>
                  </a:moveTo>
                  <a:lnTo>
                    <a:pt x="3986784" y="603504"/>
                  </a:lnTo>
                  <a:lnTo>
                    <a:pt x="3986784" y="605028"/>
                  </a:lnTo>
                  <a:lnTo>
                    <a:pt x="4087368" y="605028"/>
                  </a:lnTo>
                  <a:lnTo>
                    <a:pt x="4087368" y="603504"/>
                  </a:lnTo>
                  <a:close/>
                </a:path>
                <a:path w="4834255" h="922019">
                  <a:moveTo>
                    <a:pt x="4335780" y="573024"/>
                  </a:moveTo>
                  <a:lnTo>
                    <a:pt x="4236720" y="573024"/>
                  </a:lnTo>
                  <a:lnTo>
                    <a:pt x="4236720" y="574548"/>
                  </a:lnTo>
                  <a:lnTo>
                    <a:pt x="4335780" y="574548"/>
                  </a:lnTo>
                  <a:lnTo>
                    <a:pt x="4335780" y="573024"/>
                  </a:lnTo>
                  <a:close/>
                </a:path>
                <a:path w="4834255" h="922019">
                  <a:moveTo>
                    <a:pt x="4585716" y="768096"/>
                  </a:moveTo>
                  <a:lnTo>
                    <a:pt x="4485132" y="768096"/>
                  </a:lnTo>
                  <a:lnTo>
                    <a:pt x="4485132" y="771144"/>
                  </a:lnTo>
                  <a:lnTo>
                    <a:pt x="4585716" y="771144"/>
                  </a:lnTo>
                  <a:lnTo>
                    <a:pt x="4585716" y="768096"/>
                  </a:lnTo>
                  <a:close/>
                </a:path>
                <a:path w="4834255" h="922019">
                  <a:moveTo>
                    <a:pt x="4834128" y="845820"/>
                  </a:moveTo>
                  <a:lnTo>
                    <a:pt x="4735068" y="845820"/>
                  </a:lnTo>
                  <a:lnTo>
                    <a:pt x="4735068" y="847344"/>
                  </a:lnTo>
                  <a:lnTo>
                    <a:pt x="4834128" y="847344"/>
                  </a:lnTo>
                  <a:lnTo>
                    <a:pt x="4834128" y="8458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623" y="3182111"/>
              <a:ext cx="4983480" cy="0"/>
            </a:xfrm>
            <a:custGeom>
              <a:avLst/>
              <a:gdLst/>
              <a:ahLst/>
              <a:cxnLst/>
              <a:rect l="l" t="t" r="r" b="b"/>
              <a:pathLst>
                <a:path w="4983480">
                  <a:moveTo>
                    <a:pt x="0" y="0"/>
                  </a:moveTo>
                  <a:lnTo>
                    <a:pt x="498348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7354" y="2279141"/>
              <a:ext cx="4733925" cy="902335"/>
            </a:xfrm>
            <a:custGeom>
              <a:avLst/>
              <a:gdLst/>
              <a:ahLst/>
              <a:cxnLst/>
              <a:rect l="l" t="t" r="r" b="b"/>
              <a:pathLst>
                <a:path w="4733925" h="902335">
                  <a:moveTo>
                    <a:pt x="0" y="47243"/>
                  </a:moveTo>
                  <a:lnTo>
                    <a:pt x="248412" y="0"/>
                  </a:lnTo>
                  <a:lnTo>
                    <a:pt x="498348" y="425196"/>
                  </a:lnTo>
                  <a:lnTo>
                    <a:pt x="746760" y="475488"/>
                  </a:lnTo>
                  <a:lnTo>
                    <a:pt x="996696" y="336804"/>
                  </a:lnTo>
                  <a:lnTo>
                    <a:pt x="1245108" y="243840"/>
                  </a:lnTo>
                  <a:lnTo>
                    <a:pt x="1495044" y="416052"/>
                  </a:lnTo>
                  <a:lnTo>
                    <a:pt x="1743456" y="377951"/>
                  </a:lnTo>
                  <a:lnTo>
                    <a:pt x="1993391" y="551688"/>
                  </a:lnTo>
                  <a:lnTo>
                    <a:pt x="2241804" y="566928"/>
                  </a:lnTo>
                  <a:lnTo>
                    <a:pt x="2491740" y="748284"/>
                  </a:lnTo>
                  <a:lnTo>
                    <a:pt x="2740152" y="737616"/>
                  </a:lnTo>
                  <a:lnTo>
                    <a:pt x="2990088" y="812292"/>
                  </a:lnTo>
                  <a:lnTo>
                    <a:pt x="3238500" y="816864"/>
                  </a:lnTo>
                  <a:lnTo>
                    <a:pt x="3488436" y="876300"/>
                  </a:lnTo>
                  <a:lnTo>
                    <a:pt x="3736848" y="888492"/>
                  </a:lnTo>
                  <a:lnTo>
                    <a:pt x="3986784" y="894588"/>
                  </a:lnTo>
                  <a:lnTo>
                    <a:pt x="4235196" y="896112"/>
                  </a:lnTo>
                  <a:lnTo>
                    <a:pt x="4485132" y="900684"/>
                  </a:lnTo>
                  <a:lnTo>
                    <a:pt x="4733544" y="902208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6068" y="230504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068" y="230504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6004" y="22578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6004" y="22578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04365" y="26845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49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099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49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4365" y="26845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099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49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4301" y="27348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4301" y="27348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2713" y="259460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02713" y="259460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2649" y="25031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52649" y="25031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01061" y="267538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49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099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49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01061" y="267538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099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49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50998" y="26357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0998" y="26357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99409" y="28110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99409" y="28110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49345" y="28262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49345" y="28262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7758" y="30060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7758" y="30060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47693" y="29969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47693" y="29969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96105" y="30700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6105" y="30700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6041" y="30761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46041" y="30761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94453" y="31356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94453" y="31356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390" y="31462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4390" y="31462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92802" y="31523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92802" y="31523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42737" y="31554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42737" y="31554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91149" y="31600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49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91149" y="31600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49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885941" y="3116681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5941" y="2031237"/>
            <a:ext cx="194310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5" dirty="0">
                <a:latin typeface="Microsoft Sans Serif"/>
                <a:cs typeface="Microsoft Sans Serif"/>
              </a:rPr>
              <a:t>500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9165" y="3116681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2719" y="2031237"/>
            <a:ext cx="130810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7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5" dirty="0">
                <a:latin typeface="Microsoft Sans Serif"/>
                <a:cs typeface="Microsoft Sans Serif"/>
              </a:rPr>
              <a:t>6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734" y="3155251"/>
            <a:ext cx="4960404" cy="67040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989407" y="3360724"/>
            <a:ext cx="129539" cy="65405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10" dirty="0">
                <a:latin typeface="Microsoft Sans Serif"/>
                <a:cs typeface="Microsoft Sans Serif"/>
              </a:rPr>
              <a:t>(Nghìn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sản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phẩm)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4948" y="3598669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64894" y="1860930"/>
            <a:ext cx="3518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14500" y="3925633"/>
            <a:ext cx="2630170" cy="47625"/>
            <a:chOff x="1714500" y="3925633"/>
            <a:chExt cx="2630170" cy="47625"/>
          </a:xfrm>
        </p:grpSpPr>
        <p:sp>
          <p:nvSpPr>
            <p:cNvPr id="59" name="object 59"/>
            <p:cNvSpPr/>
            <p:nvPr/>
          </p:nvSpPr>
          <p:spPr>
            <a:xfrm>
              <a:off x="1714500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66772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85516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82339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91177" y="395096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92523" y="393039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92523" y="393039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004060" y="3884777"/>
            <a:ext cx="273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56332" y="3884777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75965" y="3884777"/>
            <a:ext cx="1193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5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72789" y="3884777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62577" y="3884777"/>
            <a:ext cx="635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-5" dirty="0">
                <a:latin typeface="Microsoft Sans Serif"/>
                <a:cs typeface="Microsoft Sans Serif"/>
              </a:rPr>
              <a:t>ả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ph</a:t>
            </a:r>
            <a:r>
              <a:rPr sz="600" spc="-5" dirty="0">
                <a:latin typeface="Microsoft Sans Serif"/>
                <a:cs typeface="Microsoft Sans Serif"/>
              </a:rPr>
              <a:t>ẩ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</a:t>
            </a:r>
            <a:r>
              <a:rPr sz="600" spc="-5" dirty="0">
                <a:latin typeface="Microsoft Sans Serif"/>
                <a:cs typeface="Microsoft Sans Serif"/>
              </a:rPr>
              <a:t>ã </a:t>
            </a:r>
            <a:r>
              <a:rPr sz="600" spc="30" dirty="0">
                <a:latin typeface="Microsoft Sans Serif"/>
                <a:cs typeface="Microsoft Sans Serif"/>
              </a:rPr>
              <a:t>b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79640" y="716406"/>
            <a:ext cx="1011555" cy="1012190"/>
            <a:chOff x="779640" y="716406"/>
            <a:chExt cx="1011555" cy="1012190"/>
          </a:xfrm>
        </p:grpSpPr>
        <p:sp>
          <p:nvSpPr>
            <p:cNvPr id="72" name="object 72"/>
            <p:cNvSpPr/>
            <p:nvPr/>
          </p:nvSpPr>
          <p:spPr>
            <a:xfrm>
              <a:off x="1285748" y="716406"/>
              <a:ext cx="312420" cy="319405"/>
            </a:xfrm>
            <a:custGeom>
              <a:avLst/>
              <a:gdLst/>
              <a:ahLst/>
              <a:cxnLst/>
              <a:rect l="l" t="t" r="r" b="b"/>
              <a:pathLst>
                <a:path w="312419" h="319405">
                  <a:moveTo>
                    <a:pt x="0" y="0"/>
                  </a:moveTo>
                  <a:lnTo>
                    <a:pt x="0" y="268224"/>
                  </a:lnTo>
                  <a:lnTo>
                    <a:pt x="39495" y="271516"/>
                  </a:lnTo>
                  <a:lnTo>
                    <a:pt x="77644" y="281225"/>
                  </a:lnTo>
                  <a:lnTo>
                    <a:pt x="113674" y="297102"/>
                  </a:lnTo>
                  <a:lnTo>
                    <a:pt x="146812" y="318897"/>
                  </a:lnTo>
                  <a:lnTo>
                    <a:pt x="312293" y="107823"/>
                  </a:lnTo>
                  <a:lnTo>
                    <a:pt x="272860" y="79856"/>
                  </a:lnTo>
                  <a:lnTo>
                    <a:pt x="231186" y="55900"/>
                  </a:lnTo>
                  <a:lnTo>
                    <a:pt x="187579" y="36060"/>
                  </a:lnTo>
                  <a:lnTo>
                    <a:pt x="142348" y="20444"/>
                  </a:lnTo>
                  <a:lnTo>
                    <a:pt x="95802" y="9157"/>
                  </a:lnTo>
                  <a:lnTo>
                    <a:pt x="48250" y="2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32560" y="824229"/>
              <a:ext cx="342900" cy="338455"/>
            </a:xfrm>
            <a:custGeom>
              <a:avLst/>
              <a:gdLst/>
              <a:ahLst/>
              <a:cxnLst/>
              <a:rect l="l" t="t" r="r" b="b"/>
              <a:pathLst>
                <a:path w="342900" h="338455">
                  <a:moveTo>
                    <a:pt x="165481" y="0"/>
                  </a:moveTo>
                  <a:lnTo>
                    <a:pt x="0" y="211074"/>
                  </a:lnTo>
                  <a:lnTo>
                    <a:pt x="28430" y="237422"/>
                  </a:lnTo>
                  <a:lnTo>
                    <a:pt x="52085" y="267843"/>
                  </a:lnTo>
                  <a:lnTo>
                    <a:pt x="70526" y="301692"/>
                  </a:lnTo>
                  <a:lnTo>
                    <a:pt x="83312" y="338328"/>
                  </a:lnTo>
                  <a:lnTo>
                    <a:pt x="342900" y="270891"/>
                  </a:lnTo>
                  <a:lnTo>
                    <a:pt x="328853" y="225687"/>
                  </a:lnTo>
                  <a:lnTo>
                    <a:pt x="310770" y="182230"/>
                  </a:lnTo>
                  <a:lnTo>
                    <a:pt x="288812" y="140772"/>
                  </a:lnTo>
                  <a:lnTo>
                    <a:pt x="263142" y="101567"/>
                  </a:lnTo>
                  <a:lnTo>
                    <a:pt x="233922" y="64867"/>
                  </a:lnTo>
                  <a:lnTo>
                    <a:pt x="201314" y="30927"/>
                  </a:lnTo>
                  <a:lnTo>
                    <a:pt x="1654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98727" y="1095120"/>
              <a:ext cx="292735" cy="352425"/>
            </a:xfrm>
            <a:custGeom>
              <a:avLst/>
              <a:gdLst/>
              <a:ahLst/>
              <a:cxnLst/>
              <a:rect l="l" t="t" r="r" b="b"/>
              <a:pathLst>
                <a:path w="292735" h="352425">
                  <a:moveTo>
                    <a:pt x="276733" y="0"/>
                  </a:moveTo>
                  <a:lnTo>
                    <a:pt x="17144" y="67437"/>
                  </a:lnTo>
                  <a:lnTo>
                    <a:pt x="24163" y="109491"/>
                  </a:lnTo>
                  <a:lnTo>
                    <a:pt x="23574" y="151749"/>
                  </a:lnTo>
                  <a:lnTo>
                    <a:pt x="15484" y="193220"/>
                  </a:lnTo>
                  <a:lnTo>
                    <a:pt x="0" y="232918"/>
                  </a:lnTo>
                  <a:lnTo>
                    <a:pt x="240284" y="352170"/>
                  </a:lnTo>
                  <a:lnTo>
                    <a:pt x="260944" y="304464"/>
                  </a:lnTo>
                  <a:lnTo>
                    <a:pt x="276523" y="255227"/>
                  </a:lnTo>
                  <a:lnTo>
                    <a:pt x="286980" y="204857"/>
                  </a:lnTo>
                  <a:lnTo>
                    <a:pt x="292271" y="153751"/>
                  </a:lnTo>
                  <a:lnTo>
                    <a:pt x="292355" y="102308"/>
                  </a:lnTo>
                  <a:lnTo>
                    <a:pt x="287190" y="50925"/>
                  </a:lnTo>
                  <a:lnTo>
                    <a:pt x="276733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9640" y="716406"/>
              <a:ext cx="959485" cy="1012190"/>
            </a:xfrm>
            <a:custGeom>
              <a:avLst/>
              <a:gdLst/>
              <a:ahLst/>
              <a:cxnLst/>
              <a:rect l="l" t="t" r="r" b="b"/>
              <a:pathLst>
                <a:path w="959485" h="1012189">
                  <a:moveTo>
                    <a:pt x="506107" y="0"/>
                  </a:moveTo>
                  <a:lnTo>
                    <a:pt x="458436" y="2243"/>
                  </a:lnTo>
                  <a:lnTo>
                    <a:pt x="411713" y="8868"/>
                  </a:lnTo>
                  <a:lnTo>
                    <a:pt x="366193" y="19714"/>
                  </a:lnTo>
                  <a:lnTo>
                    <a:pt x="322133" y="34623"/>
                  </a:lnTo>
                  <a:lnTo>
                    <a:pt x="279787" y="53436"/>
                  </a:lnTo>
                  <a:lnTo>
                    <a:pt x="239410" y="75993"/>
                  </a:lnTo>
                  <a:lnTo>
                    <a:pt x="201259" y="102135"/>
                  </a:lnTo>
                  <a:lnTo>
                    <a:pt x="165588" y="131703"/>
                  </a:lnTo>
                  <a:lnTo>
                    <a:pt x="132653" y="164538"/>
                  </a:lnTo>
                  <a:lnTo>
                    <a:pt x="102710" y="200480"/>
                  </a:lnTo>
                  <a:lnTo>
                    <a:pt x="76013" y="239371"/>
                  </a:lnTo>
                  <a:lnTo>
                    <a:pt x="52818" y="281050"/>
                  </a:lnTo>
                  <a:lnTo>
                    <a:pt x="33235" y="325750"/>
                  </a:lnTo>
                  <a:lnTo>
                    <a:pt x="18256" y="371268"/>
                  </a:lnTo>
                  <a:lnTo>
                    <a:pt x="7788" y="417321"/>
                  </a:lnTo>
                  <a:lnTo>
                    <a:pt x="1735" y="463624"/>
                  </a:lnTo>
                  <a:lnTo>
                    <a:pt x="0" y="509894"/>
                  </a:lnTo>
                  <a:lnTo>
                    <a:pt x="2487" y="555847"/>
                  </a:lnTo>
                  <a:lnTo>
                    <a:pt x="9103" y="601199"/>
                  </a:lnTo>
                  <a:lnTo>
                    <a:pt x="19749" y="645666"/>
                  </a:lnTo>
                  <a:lnTo>
                    <a:pt x="34332" y="688965"/>
                  </a:lnTo>
                  <a:lnTo>
                    <a:pt x="52755" y="730812"/>
                  </a:lnTo>
                  <a:lnTo>
                    <a:pt x="74923" y="770922"/>
                  </a:lnTo>
                  <a:lnTo>
                    <a:pt x="100739" y="809013"/>
                  </a:lnTo>
                  <a:lnTo>
                    <a:pt x="130108" y="844799"/>
                  </a:lnTo>
                  <a:lnTo>
                    <a:pt x="162935" y="877998"/>
                  </a:lnTo>
                  <a:lnTo>
                    <a:pt x="199123" y="908326"/>
                  </a:lnTo>
                  <a:lnTo>
                    <a:pt x="238578" y="935498"/>
                  </a:lnTo>
                  <a:lnTo>
                    <a:pt x="281203" y="959231"/>
                  </a:lnTo>
                  <a:lnTo>
                    <a:pt x="325880" y="978815"/>
                  </a:lnTo>
                  <a:lnTo>
                    <a:pt x="371381" y="993793"/>
                  </a:lnTo>
                  <a:lnTo>
                    <a:pt x="417422" y="1004262"/>
                  </a:lnTo>
                  <a:lnTo>
                    <a:pt x="463717" y="1010317"/>
                  </a:lnTo>
                  <a:lnTo>
                    <a:pt x="509982" y="1012053"/>
                  </a:lnTo>
                  <a:lnTo>
                    <a:pt x="555933" y="1009566"/>
                  </a:lnTo>
                  <a:lnTo>
                    <a:pt x="601287" y="1002953"/>
                  </a:lnTo>
                  <a:lnTo>
                    <a:pt x="645757" y="992308"/>
                  </a:lnTo>
                  <a:lnTo>
                    <a:pt x="689061" y="977727"/>
                  </a:lnTo>
                  <a:lnTo>
                    <a:pt x="730914" y="959307"/>
                  </a:lnTo>
                  <a:lnTo>
                    <a:pt x="771032" y="937142"/>
                  </a:lnTo>
                  <a:lnTo>
                    <a:pt x="809129" y="911329"/>
                  </a:lnTo>
                  <a:lnTo>
                    <a:pt x="844923" y="881963"/>
                  </a:lnTo>
                  <a:lnTo>
                    <a:pt x="878128" y="849140"/>
                  </a:lnTo>
                  <a:lnTo>
                    <a:pt x="908460" y="812955"/>
                  </a:lnTo>
                  <a:lnTo>
                    <a:pt x="935636" y="773505"/>
                  </a:lnTo>
                  <a:lnTo>
                    <a:pt x="959370" y="730885"/>
                  </a:lnTo>
                  <a:lnTo>
                    <a:pt x="719086" y="611632"/>
                  </a:lnTo>
                  <a:lnTo>
                    <a:pt x="690194" y="656495"/>
                  </a:lnTo>
                  <a:lnTo>
                    <a:pt x="652786" y="693172"/>
                  </a:lnTo>
                  <a:lnTo>
                    <a:pt x="608526" y="720637"/>
                  </a:lnTo>
                  <a:lnTo>
                    <a:pt x="559078" y="737867"/>
                  </a:lnTo>
                  <a:lnTo>
                    <a:pt x="506107" y="743839"/>
                  </a:lnTo>
                  <a:lnTo>
                    <a:pt x="458170" y="739004"/>
                  </a:lnTo>
                  <a:lnTo>
                    <a:pt x="413524" y="725138"/>
                  </a:lnTo>
                  <a:lnTo>
                    <a:pt x="373125" y="703199"/>
                  </a:lnTo>
                  <a:lnTo>
                    <a:pt x="337927" y="674147"/>
                  </a:lnTo>
                  <a:lnTo>
                    <a:pt x="308887" y="638939"/>
                  </a:lnTo>
                  <a:lnTo>
                    <a:pt x="286962" y="598535"/>
                  </a:lnTo>
                  <a:lnTo>
                    <a:pt x="273105" y="553891"/>
                  </a:lnTo>
                  <a:lnTo>
                    <a:pt x="268274" y="505968"/>
                  </a:lnTo>
                  <a:lnTo>
                    <a:pt x="273105" y="458049"/>
                  </a:lnTo>
                  <a:lnTo>
                    <a:pt x="286962" y="413420"/>
                  </a:lnTo>
                  <a:lnTo>
                    <a:pt x="308887" y="373036"/>
                  </a:lnTo>
                  <a:lnTo>
                    <a:pt x="337927" y="337851"/>
                  </a:lnTo>
                  <a:lnTo>
                    <a:pt x="373125" y="308822"/>
                  </a:lnTo>
                  <a:lnTo>
                    <a:pt x="413524" y="286904"/>
                  </a:lnTo>
                  <a:lnTo>
                    <a:pt x="458170" y="273053"/>
                  </a:lnTo>
                  <a:lnTo>
                    <a:pt x="506107" y="268224"/>
                  </a:lnTo>
                  <a:lnTo>
                    <a:pt x="506107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300988" y="819657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10.6%</a:t>
            </a:r>
            <a:endParaRPr sz="5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90599" y="967486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10.4%</a:t>
            </a:r>
            <a:endParaRPr sz="5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49400" y="1209801"/>
            <a:ext cx="211454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11.4%</a:t>
            </a:r>
            <a:endParaRPr sz="5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3295" y="1367408"/>
            <a:ext cx="211454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FFFFFF"/>
                </a:solidFill>
                <a:latin typeface="Arial"/>
                <a:cs typeface="Arial"/>
              </a:rPr>
              <a:t>67.</a:t>
            </a:r>
            <a:r>
              <a:rPr sz="500" b="1" spc="10" dirty="0">
                <a:solidFill>
                  <a:srgbClr val="FFFFFF"/>
                </a:solidFill>
                <a:latin typeface="Arial"/>
                <a:cs typeface="Arial"/>
              </a:rPr>
              <a:t>7</a:t>
            </a:r>
            <a:r>
              <a:rPr sz="5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67639" y="173481"/>
            <a:ext cx="2298065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01F5F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IÁ</a:t>
            </a:r>
            <a:endParaRPr sz="800">
              <a:latin typeface="Arial"/>
              <a:cs typeface="Arial"/>
            </a:endParaRPr>
          </a:p>
          <a:p>
            <a:pPr marL="629920" marR="5080" indent="-338455">
              <a:lnSpc>
                <a:spcPct val="113999"/>
              </a:lnSpc>
              <a:spcBef>
                <a:spcPts val="760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043683" y="947927"/>
            <a:ext cx="38100" cy="200025"/>
            <a:chOff x="2043683" y="947927"/>
            <a:chExt cx="38100" cy="200025"/>
          </a:xfrm>
        </p:grpSpPr>
        <p:sp>
          <p:nvSpPr>
            <p:cNvPr id="82" name="object 82"/>
            <p:cNvSpPr/>
            <p:nvPr/>
          </p:nvSpPr>
          <p:spPr>
            <a:xfrm>
              <a:off x="2043683" y="9479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43683" y="11094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084577" y="910208"/>
            <a:ext cx="746125" cy="264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500.00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750.00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1.000.00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1.500.00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043683" y="1271015"/>
            <a:ext cx="38100" cy="201295"/>
            <a:chOff x="2043683" y="1271015"/>
            <a:chExt cx="38100" cy="201295"/>
          </a:xfrm>
        </p:grpSpPr>
        <p:sp>
          <p:nvSpPr>
            <p:cNvPr id="86" name="object 86"/>
            <p:cNvSpPr/>
            <p:nvPr/>
          </p:nvSpPr>
          <p:spPr>
            <a:xfrm>
              <a:off x="2043683" y="1271015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3683" y="1432559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084577" y="1233931"/>
            <a:ext cx="745490" cy="26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2.000.000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 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3.500.000₫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spc="-25" dirty="0">
                <a:latin typeface="Arial"/>
                <a:cs typeface="Arial"/>
              </a:rPr>
              <a:t>P</a:t>
            </a:r>
            <a:r>
              <a:rPr sz="500" b="1" spc="30" dirty="0">
                <a:latin typeface="Arial"/>
                <a:cs typeface="Arial"/>
              </a:rPr>
              <a:t>h</a:t>
            </a:r>
            <a:r>
              <a:rPr sz="500" b="1" spc="20" dirty="0">
                <a:latin typeface="Arial"/>
                <a:cs typeface="Arial"/>
              </a:rPr>
              <a:t>â</a:t>
            </a:r>
            <a:r>
              <a:rPr sz="500" b="1" spc="25" dirty="0">
                <a:latin typeface="Arial"/>
                <a:cs typeface="Arial"/>
              </a:rPr>
              <a:t>n</a:t>
            </a:r>
            <a:r>
              <a:rPr sz="500" b="1" spc="-15" dirty="0">
                <a:latin typeface="Arial"/>
                <a:cs typeface="Arial"/>
              </a:rPr>
              <a:t> </a:t>
            </a:r>
            <a:r>
              <a:rPr sz="500" b="1" spc="30" dirty="0">
                <a:latin typeface="Arial"/>
                <a:cs typeface="Arial"/>
              </a:rPr>
              <a:t>khú</a:t>
            </a:r>
            <a:r>
              <a:rPr sz="500" b="1" spc="-20" dirty="0">
                <a:latin typeface="Arial"/>
                <a:cs typeface="Arial"/>
              </a:rPr>
              <a:t>c</a:t>
            </a:r>
            <a:r>
              <a:rPr sz="500" b="1" spc="-30" dirty="0">
                <a:latin typeface="Arial"/>
                <a:cs typeface="Arial"/>
              </a:rPr>
              <a:t> </a:t>
            </a:r>
            <a:r>
              <a:rPr sz="500" b="1" spc="-25" dirty="0">
                <a:latin typeface="Arial"/>
                <a:cs typeface="Arial"/>
              </a:rPr>
              <a:t>g</a:t>
            </a:r>
            <a:r>
              <a:rPr sz="500" b="1" spc="10" dirty="0">
                <a:latin typeface="Arial"/>
                <a:cs typeface="Arial"/>
              </a:rPr>
              <a:t>i</a:t>
            </a:r>
            <a:r>
              <a:rPr sz="500" b="1" spc="25" dirty="0">
                <a:latin typeface="Arial"/>
                <a:cs typeface="Arial"/>
              </a:rPr>
              <a:t>á</a:t>
            </a:r>
            <a:r>
              <a:rPr sz="500" b="1" spc="-25" dirty="0">
                <a:latin typeface="Arial"/>
                <a:cs typeface="Arial"/>
              </a:rPr>
              <a:t> </a:t>
            </a:r>
            <a:r>
              <a:rPr sz="500" b="1" spc="-20" dirty="0">
                <a:latin typeface="Arial"/>
                <a:cs typeface="Arial"/>
              </a:rPr>
              <a:t>c</a:t>
            </a:r>
            <a:r>
              <a:rPr sz="500" b="1" spc="5" dirty="0">
                <a:latin typeface="Arial"/>
                <a:cs typeface="Arial"/>
              </a:rPr>
              <a:t>ò</a:t>
            </a:r>
            <a:r>
              <a:rPr sz="500" b="1" spc="25" dirty="0">
                <a:latin typeface="Arial"/>
                <a:cs typeface="Arial"/>
              </a:rPr>
              <a:t>n</a:t>
            </a:r>
            <a:r>
              <a:rPr sz="500" b="1" spc="-25" dirty="0">
                <a:latin typeface="Arial"/>
                <a:cs typeface="Arial"/>
              </a:rPr>
              <a:t> </a:t>
            </a:r>
            <a:r>
              <a:rPr sz="500" b="1" spc="10" dirty="0">
                <a:latin typeface="Arial"/>
                <a:cs typeface="Arial"/>
              </a:rPr>
              <a:t>l</a:t>
            </a:r>
            <a:r>
              <a:rPr sz="500" b="1" spc="20" dirty="0">
                <a:latin typeface="Arial"/>
                <a:cs typeface="Arial"/>
              </a:rPr>
              <a:t>ạ</a:t>
            </a:r>
            <a:r>
              <a:rPr sz="500" b="1" spc="10" dirty="0"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247389" y="815187"/>
            <a:ext cx="1991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3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phân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khúc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đem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Điện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dụng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các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pic>
        <p:nvPicPr>
          <p:cNvPr id="90" name="object 9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72577"/>
            <a:ext cx="618743" cy="124602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6091554" y="408259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2" name="object 9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531" y="443483"/>
            <a:ext cx="5750560" cy="1033780"/>
            <a:chOff x="446531" y="443483"/>
            <a:chExt cx="5750560" cy="1033780"/>
          </a:xfrm>
        </p:grpSpPr>
        <p:sp>
          <p:nvSpPr>
            <p:cNvPr id="3" name="object 3"/>
            <p:cNvSpPr/>
            <p:nvPr/>
          </p:nvSpPr>
          <p:spPr>
            <a:xfrm>
              <a:off x="446531" y="443483"/>
              <a:ext cx="5750560" cy="1033780"/>
            </a:xfrm>
            <a:custGeom>
              <a:avLst/>
              <a:gdLst/>
              <a:ahLst/>
              <a:cxnLst/>
              <a:rect l="l" t="t" r="r" b="b"/>
              <a:pathLst>
                <a:path w="5750560" h="1033780">
                  <a:moveTo>
                    <a:pt x="5750052" y="0"/>
                  </a:moveTo>
                  <a:lnTo>
                    <a:pt x="0" y="0"/>
                  </a:lnTo>
                  <a:lnTo>
                    <a:pt x="0" y="1033272"/>
                  </a:lnTo>
                  <a:lnTo>
                    <a:pt x="5750052" y="1033272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9536" y="967739"/>
              <a:ext cx="654050" cy="0"/>
            </a:xfrm>
            <a:custGeom>
              <a:avLst/>
              <a:gdLst/>
              <a:ahLst/>
              <a:cxnLst/>
              <a:rect l="l" t="t" r="r" b="b"/>
              <a:pathLst>
                <a:path w="654050">
                  <a:moveTo>
                    <a:pt x="0" y="0"/>
                  </a:moveTo>
                  <a:lnTo>
                    <a:pt x="131063" y="0"/>
                  </a:lnTo>
                </a:path>
                <a:path w="654050">
                  <a:moveTo>
                    <a:pt x="393191" y="0"/>
                  </a:moveTo>
                  <a:lnTo>
                    <a:pt x="653795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5460" y="964564"/>
              <a:ext cx="4322445" cy="299085"/>
            </a:xfrm>
            <a:custGeom>
              <a:avLst/>
              <a:gdLst/>
              <a:ahLst/>
              <a:cxnLst/>
              <a:rect l="l" t="t" r="r" b="b"/>
              <a:pathLst>
                <a:path w="4322445" h="299084">
                  <a:moveTo>
                    <a:pt x="4322064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0" y="295783"/>
                  </a:lnTo>
                  <a:lnTo>
                    <a:pt x="0" y="298958"/>
                  </a:lnTo>
                  <a:lnTo>
                    <a:pt x="4322064" y="298958"/>
                  </a:lnTo>
                  <a:lnTo>
                    <a:pt x="4322064" y="295783"/>
                  </a:lnTo>
                  <a:lnTo>
                    <a:pt x="4322064" y="3175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9536" y="675131"/>
              <a:ext cx="5238115" cy="0"/>
            </a:xfrm>
            <a:custGeom>
              <a:avLst/>
              <a:gdLst/>
              <a:ahLst/>
              <a:cxnLst/>
              <a:rect l="l" t="t" r="r" b="b"/>
              <a:pathLst>
                <a:path w="5238115">
                  <a:moveTo>
                    <a:pt x="0" y="0"/>
                  </a:moveTo>
                  <a:lnTo>
                    <a:pt x="5237988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0600" y="743711"/>
              <a:ext cx="4975860" cy="516890"/>
            </a:xfrm>
            <a:custGeom>
              <a:avLst/>
              <a:gdLst/>
              <a:ahLst/>
              <a:cxnLst/>
              <a:rect l="l" t="t" r="r" b="b"/>
              <a:pathLst>
                <a:path w="4975860" h="516890">
                  <a:moveTo>
                    <a:pt x="262128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262128" y="516636"/>
                  </a:lnTo>
                  <a:lnTo>
                    <a:pt x="262128" y="0"/>
                  </a:lnTo>
                  <a:close/>
                </a:path>
                <a:path w="4975860" h="516890">
                  <a:moveTo>
                    <a:pt x="784860" y="79248"/>
                  </a:moveTo>
                  <a:lnTo>
                    <a:pt x="522732" y="79248"/>
                  </a:lnTo>
                  <a:lnTo>
                    <a:pt x="522732" y="516636"/>
                  </a:lnTo>
                  <a:lnTo>
                    <a:pt x="784860" y="516636"/>
                  </a:lnTo>
                  <a:lnTo>
                    <a:pt x="784860" y="79248"/>
                  </a:lnTo>
                  <a:close/>
                </a:path>
                <a:path w="4975860" h="516890">
                  <a:moveTo>
                    <a:pt x="1309103" y="220980"/>
                  </a:moveTo>
                  <a:lnTo>
                    <a:pt x="1046988" y="220980"/>
                  </a:lnTo>
                  <a:lnTo>
                    <a:pt x="1046988" y="516636"/>
                  </a:lnTo>
                  <a:lnTo>
                    <a:pt x="1309103" y="516636"/>
                  </a:lnTo>
                  <a:lnTo>
                    <a:pt x="1309103" y="220980"/>
                  </a:lnTo>
                  <a:close/>
                </a:path>
                <a:path w="4975860" h="516890">
                  <a:moveTo>
                    <a:pt x="1833372" y="231648"/>
                  </a:moveTo>
                  <a:lnTo>
                    <a:pt x="1571244" y="231648"/>
                  </a:lnTo>
                  <a:lnTo>
                    <a:pt x="1571244" y="516636"/>
                  </a:lnTo>
                  <a:lnTo>
                    <a:pt x="1833372" y="516636"/>
                  </a:lnTo>
                  <a:lnTo>
                    <a:pt x="1833372" y="231648"/>
                  </a:lnTo>
                  <a:close/>
                </a:path>
                <a:path w="4975860" h="516890">
                  <a:moveTo>
                    <a:pt x="2357628" y="239268"/>
                  </a:moveTo>
                  <a:lnTo>
                    <a:pt x="2095500" y="239268"/>
                  </a:lnTo>
                  <a:lnTo>
                    <a:pt x="2095500" y="516636"/>
                  </a:lnTo>
                  <a:lnTo>
                    <a:pt x="2357628" y="516636"/>
                  </a:lnTo>
                  <a:lnTo>
                    <a:pt x="2357628" y="239268"/>
                  </a:lnTo>
                  <a:close/>
                </a:path>
                <a:path w="4975860" h="516890">
                  <a:moveTo>
                    <a:pt x="2880360" y="269748"/>
                  </a:moveTo>
                  <a:lnTo>
                    <a:pt x="2618232" y="269748"/>
                  </a:lnTo>
                  <a:lnTo>
                    <a:pt x="2618232" y="516636"/>
                  </a:lnTo>
                  <a:lnTo>
                    <a:pt x="2880360" y="516636"/>
                  </a:lnTo>
                  <a:lnTo>
                    <a:pt x="2880360" y="269748"/>
                  </a:lnTo>
                  <a:close/>
                </a:path>
                <a:path w="4975860" h="516890">
                  <a:moveTo>
                    <a:pt x="3404616" y="295656"/>
                  </a:moveTo>
                  <a:lnTo>
                    <a:pt x="3142488" y="295656"/>
                  </a:lnTo>
                  <a:lnTo>
                    <a:pt x="3142488" y="516636"/>
                  </a:lnTo>
                  <a:lnTo>
                    <a:pt x="3404616" y="516636"/>
                  </a:lnTo>
                  <a:lnTo>
                    <a:pt x="3404616" y="295656"/>
                  </a:lnTo>
                  <a:close/>
                </a:path>
                <a:path w="4975860" h="516890">
                  <a:moveTo>
                    <a:pt x="3928872" y="312420"/>
                  </a:moveTo>
                  <a:lnTo>
                    <a:pt x="3666744" y="312420"/>
                  </a:lnTo>
                  <a:lnTo>
                    <a:pt x="3666744" y="516636"/>
                  </a:lnTo>
                  <a:lnTo>
                    <a:pt x="3928872" y="516636"/>
                  </a:lnTo>
                  <a:lnTo>
                    <a:pt x="3928872" y="312420"/>
                  </a:lnTo>
                  <a:close/>
                </a:path>
                <a:path w="4975860" h="516890">
                  <a:moveTo>
                    <a:pt x="4453128" y="312420"/>
                  </a:moveTo>
                  <a:lnTo>
                    <a:pt x="4191000" y="312420"/>
                  </a:lnTo>
                  <a:lnTo>
                    <a:pt x="4191000" y="516636"/>
                  </a:lnTo>
                  <a:lnTo>
                    <a:pt x="4453128" y="516636"/>
                  </a:lnTo>
                  <a:lnTo>
                    <a:pt x="4453128" y="312420"/>
                  </a:lnTo>
                  <a:close/>
                </a:path>
                <a:path w="4975860" h="516890">
                  <a:moveTo>
                    <a:pt x="4975860" y="316992"/>
                  </a:moveTo>
                  <a:lnTo>
                    <a:pt x="4713732" y="316992"/>
                  </a:lnTo>
                  <a:lnTo>
                    <a:pt x="4713732" y="516636"/>
                  </a:lnTo>
                  <a:lnTo>
                    <a:pt x="4975860" y="516636"/>
                  </a:lnTo>
                  <a:lnTo>
                    <a:pt x="4975860" y="31699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536" y="1260347"/>
              <a:ext cx="5238115" cy="27940"/>
            </a:xfrm>
            <a:custGeom>
              <a:avLst/>
              <a:gdLst/>
              <a:ahLst/>
              <a:cxnLst/>
              <a:rect l="l" t="t" r="r" b="b"/>
              <a:pathLst>
                <a:path w="5238115" h="27940">
                  <a:moveTo>
                    <a:pt x="0" y="0"/>
                  </a:moveTo>
                  <a:lnTo>
                    <a:pt x="5237988" y="0"/>
                  </a:lnTo>
                </a:path>
                <a:path w="5238115" h="27940">
                  <a:moveTo>
                    <a:pt x="0" y="0"/>
                  </a:moveTo>
                  <a:lnTo>
                    <a:pt x="0" y="27431"/>
                  </a:lnTo>
                </a:path>
                <a:path w="5238115" h="27940">
                  <a:moveTo>
                    <a:pt x="522731" y="0"/>
                  </a:moveTo>
                  <a:lnTo>
                    <a:pt x="522731" y="27431"/>
                  </a:lnTo>
                </a:path>
                <a:path w="5238115" h="27940">
                  <a:moveTo>
                    <a:pt x="1046988" y="0"/>
                  </a:moveTo>
                  <a:lnTo>
                    <a:pt x="1046988" y="27431"/>
                  </a:lnTo>
                </a:path>
                <a:path w="5238115" h="27940">
                  <a:moveTo>
                    <a:pt x="1571244" y="0"/>
                  </a:moveTo>
                  <a:lnTo>
                    <a:pt x="1571244" y="27431"/>
                  </a:lnTo>
                </a:path>
                <a:path w="5238115" h="27940">
                  <a:moveTo>
                    <a:pt x="2095500" y="0"/>
                  </a:moveTo>
                  <a:lnTo>
                    <a:pt x="2095500" y="27431"/>
                  </a:lnTo>
                </a:path>
                <a:path w="5238115" h="27940">
                  <a:moveTo>
                    <a:pt x="2618231" y="0"/>
                  </a:moveTo>
                  <a:lnTo>
                    <a:pt x="2618231" y="27431"/>
                  </a:lnTo>
                </a:path>
                <a:path w="5238115" h="27940">
                  <a:moveTo>
                    <a:pt x="3142488" y="0"/>
                  </a:moveTo>
                  <a:lnTo>
                    <a:pt x="3142488" y="27431"/>
                  </a:lnTo>
                </a:path>
                <a:path w="5238115" h="27940">
                  <a:moveTo>
                    <a:pt x="3666743" y="0"/>
                  </a:moveTo>
                  <a:lnTo>
                    <a:pt x="3666743" y="27431"/>
                  </a:lnTo>
                </a:path>
                <a:path w="5238115" h="27940">
                  <a:moveTo>
                    <a:pt x="4191000" y="0"/>
                  </a:moveTo>
                  <a:lnTo>
                    <a:pt x="4191000" y="27431"/>
                  </a:lnTo>
                </a:path>
                <a:path w="5238115" h="27940">
                  <a:moveTo>
                    <a:pt x="4713732" y="0"/>
                  </a:moveTo>
                  <a:lnTo>
                    <a:pt x="4713732" y="27431"/>
                  </a:lnTo>
                </a:path>
                <a:path w="5238115" h="27940">
                  <a:moveTo>
                    <a:pt x="5237988" y="0"/>
                  </a:moveTo>
                  <a:lnTo>
                    <a:pt x="5237988" y="2743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75334" y="591438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177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9311" y="671321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150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3185" y="812672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101</a:t>
            </a:r>
            <a:endParaRPr sz="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5476" y="823086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98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9477" y="831341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95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3353" y="862329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84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7609" y="887729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76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1610" y="903807"/>
            <a:ext cx="8636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5485" y="90449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9488" y="90957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68</a:t>
            </a:r>
            <a:endParaRPr sz="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6163" y="1194053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716" y="901445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9716" y="609091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034" y="1307083"/>
            <a:ext cx="333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sa</a:t>
            </a:r>
            <a:r>
              <a:rPr sz="600" spc="50" dirty="0">
                <a:latin typeface="Microsoft Sans Serif"/>
                <a:cs typeface="Microsoft Sans Serif"/>
              </a:rPr>
              <a:t>m</a:t>
            </a:r>
            <a:r>
              <a:rPr sz="600" spc="5" dirty="0">
                <a:latin typeface="Microsoft Sans Serif"/>
                <a:cs typeface="Microsoft Sans Serif"/>
              </a:rPr>
              <a:t>s</a:t>
            </a:r>
            <a:r>
              <a:rPr sz="600" dirty="0">
                <a:latin typeface="Microsoft Sans Serif"/>
                <a:cs typeface="Microsoft Sans Serif"/>
              </a:rPr>
              <a:t>u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6794" y="1307083"/>
            <a:ext cx="250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Microsoft Sans Serif"/>
                <a:cs typeface="Microsoft Sans Serif"/>
              </a:rPr>
              <a:t>xiaomi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0222" y="1307083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ec</a:t>
            </a:r>
            <a:r>
              <a:rPr sz="600" dirty="0">
                <a:latin typeface="Microsoft Sans Serif"/>
                <a:cs typeface="Microsoft Sans Serif"/>
              </a:rPr>
              <a:t>o</a:t>
            </a:r>
            <a:r>
              <a:rPr sz="600" spc="-5" dirty="0">
                <a:latin typeface="Microsoft Sans Serif"/>
                <a:cs typeface="Microsoft Sans Serif"/>
              </a:rPr>
              <a:t>va</a:t>
            </a:r>
            <a:r>
              <a:rPr sz="600" spc="-15" dirty="0">
                <a:latin typeface="Microsoft Sans Serif"/>
                <a:cs typeface="Microsoft Sans Serif"/>
              </a:rPr>
              <a:t>cs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6448" y="1307083"/>
            <a:ext cx="2470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30" dirty="0">
                <a:latin typeface="Microsoft Sans Serif"/>
                <a:cs typeface="Microsoft Sans Serif"/>
              </a:rPr>
              <a:t>p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10" dirty="0">
                <a:latin typeface="Microsoft Sans Serif"/>
                <a:cs typeface="Microsoft Sans Serif"/>
              </a:rPr>
              <a:t>il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30" dirty="0">
                <a:latin typeface="Microsoft Sans Serif"/>
                <a:cs typeface="Microsoft Sans Serif"/>
              </a:rPr>
              <a:t>p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35757" y="1307083"/>
            <a:ext cx="1758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latin typeface="Microsoft Sans Serif"/>
                <a:cs typeface="Microsoft Sans Serif"/>
              </a:rPr>
              <a:t>b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r>
              <a:rPr sz="600" spc="-10" dirty="0">
                <a:latin typeface="Microsoft Sans Serif"/>
                <a:cs typeface="Microsoft Sans Serif"/>
              </a:rPr>
              <a:t>a</a:t>
            </a:r>
            <a:r>
              <a:rPr sz="600" spc="45" dirty="0">
                <a:latin typeface="Microsoft Sans Serif"/>
                <a:cs typeface="Microsoft Sans Serif"/>
              </a:rPr>
              <a:t>r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2002" y="1307083"/>
            <a:ext cx="3517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loc</a:t>
            </a:r>
            <a:r>
              <a:rPr sz="600" dirty="0">
                <a:latin typeface="Microsoft Sans Serif"/>
                <a:cs typeface="Microsoft Sans Serif"/>
              </a:rPr>
              <a:t>k</a:t>
            </a:r>
            <a:r>
              <a:rPr sz="600" spc="25" dirty="0">
                <a:latin typeface="Microsoft Sans Serif"/>
                <a:cs typeface="Microsoft Sans Serif"/>
              </a:rPr>
              <a:t>&amp;</a:t>
            </a:r>
            <a:r>
              <a:rPr sz="600" spc="10" dirty="0">
                <a:latin typeface="Microsoft Sans Serif"/>
                <a:cs typeface="Microsoft Sans Serif"/>
              </a:rPr>
              <a:t>lock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35196" y="1307083"/>
            <a:ext cx="749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Microsoft Sans Serif"/>
                <a:cs typeface="Microsoft Sans Serif"/>
              </a:rPr>
              <a:t>lg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51247" y="1307083"/>
            <a:ext cx="2889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35" dirty="0">
                <a:latin typeface="Microsoft Sans Serif"/>
                <a:cs typeface="Microsoft Sans Serif"/>
              </a:rPr>
              <a:t>r</a:t>
            </a:r>
            <a:r>
              <a:rPr sz="600" spc="15" dirty="0">
                <a:latin typeface="Microsoft Sans Serif"/>
                <a:cs typeface="Microsoft Sans Serif"/>
              </a:rPr>
              <a:t>ea</a:t>
            </a:r>
            <a:r>
              <a:rPr sz="600" spc="20" dirty="0">
                <a:latin typeface="Microsoft Sans Serif"/>
                <a:cs typeface="Microsoft Sans Serif"/>
              </a:rPr>
              <a:t>m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39182" y="1307083"/>
            <a:ext cx="3606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u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30" dirty="0">
                <a:latin typeface="Microsoft Sans Serif"/>
                <a:cs typeface="Microsoft Sans Serif"/>
              </a:rPr>
              <a:t>hou</a:t>
            </a:r>
            <a:r>
              <a:rPr sz="600" spc="-25" dirty="0">
                <a:latin typeface="Microsoft Sans Serif"/>
                <a:cs typeface="Microsoft Sans Serif"/>
              </a:rPr>
              <a:t>s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5701" y="1307083"/>
            <a:ext cx="216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h</a:t>
            </a:r>
            <a:r>
              <a:rPr sz="600" spc="-15" dirty="0">
                <a:latin typeface="Microsoft Sans Serif"/>
                <a:cs typeface="Microsoft Sans Serif"/>
              </a:rPr>
              <a:t>a</a:t>
            </a:r>
            <a:r>
              <a:rPr sz="600" spc="50" dirty="0">
                <a:latin typeface="Microsoft Sans Serif"/>
                <a:cs typeface="Microsoft Sans Serif"/>
              </a:rPr>
              <a:t>r</a:t>
            </a:r>
            <a:r>
              <a:rPr sz="600" spc="30" dirty="0">
                <a:latin typeface="Microsoft Sans Serif"/>
                <a:cs typeface="Microsoft Sans Serif"/>
              </a:rPr>
              <a:t>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1925" y="1080412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25066" y="165607"/>
            <a:ext cx="4050029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01F5F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Ư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Ơ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IỆ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Ẩ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M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Ạ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Y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0436" y="1533143"/>
            <a:ext cx="2818130" cy="2501265"/>
          </a:xfrm>
          <a:custGeom>
            <a:avLst/>
            <a:gdLst/>
            <a:ahLst/>
            <a:cxnLst/>
            <a:rect l="l" t="t" r="r" b="b"/>
            <a:pathLst>
              <a:path w="2818129" h="2501265">
                <a:moveTo>
                  <a:pt x="2817876" y="0"/>
                </a:moveTo>
                <a:lnTo>
                  <a:pt x="0" y="0"/>
                </a:lnTo>
                <a:lnTo>
                  <a:pt x="0" y="2500884"/>
                </a:lnTo>
                <a:lnTo>
                  <a:pt x="2817876" y="2500884"/>
                </a:lnTo>
                <a:lnTo>
                  <a:pt x="28178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78708" y="1533143"/>
            <a:ext cx="2818130" cy="2501265"/>
          </a:xfrm>
          <a:custGeom>
            <a:avLst/>
            <a:gdLst/>
            <a:ahLst/>
            <a:cxnLst/>
            <a:rect l="l" t="t" r="r" b="b"/>
            <a:pathLst>
              <a:path w="2818129" h="2501265">
                <a:moveTo>
                  <a:pt x="2817876" y="0"/>
                </a:moveTo>
                <a:lnTo>
                  <a:pt x="0" y="0"/>
                </a:lnTo>
                <a:lnTo>
                  <a:pt x="0" y="2500884"/>
                </a:lnTo>
                <a:lnTo>
                  <a:pt x="2817876" y="2500884"/>
                </a:lnTo>
                <a:lnTo>
                  <a:pt x="28178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18692" y="1575663"/>
            <a:ext cx="2076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000"/>
              </a:lnSpc>
              <a:spcBef>
                <a:spcPts val="100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sản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500,000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đ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–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750,000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đ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57295" y="1575663"/>
            <a:ext cx="20758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5080" indent="-219710">
              <a:lnSpc>
                <a:spcPct val="150000"/>
              </a:lnSpc>
              <a:spcBef>
                <a:spcPts val="100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sản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gi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2,000,000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đ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FA5F27"/>
                </a:solidFill>
                <a:latin typeface="Arial"/>
                <a:cs typeface="Arial"/>
              </a:rPr>
              <a:t>–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3,500,00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0</a:t>
            </a:r>
            <a:r>
              <a:rPr sz="800" b="1" spc="30" dirty="0">
                <a:solidFill>
                  <a:srgbClr val="FA5F27"/>
                </a:solidFill>
                <a:latin typeface="Arial"/>
                <a:cs typeface="Arial"/>
              </a:rPr>
              <a:t>đ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219" y="2028443"/>
            <a:ext cx="2458720" cy="1689100"/>
            <a:chOff x="617219" y="2028443"/>
            <a:chExt cx="2458720" cy="168910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727" y="2028443"/>
              <a:ext cx="67970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711" y="2028443"/>
              <a:ext cx="679704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19" y="2028443"/>
              <a:ext cx="679704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" y="3038855"/>
              <a:ext cx="679704" cy="6781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3038855"/>
              <a:ext cx="679704" cy="6781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5727" y="3038855"/>
              <a:ext cx="679704" cy="67818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28472" y="2744215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ép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ậ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95627" y="2744215"/>
            <a:ext cx="5226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ớc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88692" y="2698241"/>
            <a:ext cx="5143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" marR="5080" indent="-6350">
              <a:lnSpc>
                <a:spcPct val="1503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ạ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độn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eo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ắ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7920" y="3695191"/>
            <a:ext cx="433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 marR="5080" indent="-71755">
              <a:lnSpc>
                <a:spcPct val="15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hút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bụi 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cầm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tay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4688" y="3740911"/>
            <a:ext cx="323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ạ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câ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64307" y="3695191"/>
            <a:ext cx="563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37160">
              <a:lnSpc>
                <a:spcPct val="15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hơ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ớ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 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cầm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tay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53967" y="2028443"/>
            <a:ext cx="2512060" cy="1684020"/>
            <a:chOff x="3553967" y="2028443"/>
            <a:chExt cx="2512060" cy="168402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967" y="2028443"/>
              <a:ext cx="694943" cy="6949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2271" y="2028443"/>
              <a:ext cx="694944" cy="6949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575" y="2028443"/>
              <a:ext cx="694944" cy="6949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3967" y="3020567"/>
              <a:ext cx="691896" cy="6918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3795" y="3020567"/>
              <a:ext cx="691896" cy="6918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5147" y="3020567"/>
              <a:ext cx="690372" cy="69189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3538728" y="2744215"/>
            <a:ext cx="737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ồi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ên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ầ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71110" y="2744215"/>
            <a:ext cx="546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ếu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83986" y="2744215"/>
            <a:ext cx="496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6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ob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ot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hú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bụ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08832" y="3749750"/>
            <a:ext cx="597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Máy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làm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sữa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hạt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497070" y="3749750"/>
            <a:ext cx="6464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ọc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í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90083" y="3749750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Má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ặ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5008" y="180197"/>
            <a:ext cx="618743" cy="124602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428040" y="4080763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36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53328" y="163067"/>
            <a:ext cx="45720" cy="181355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5647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90030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99689" y="1517979"/>
            <a:ext cx="2740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75" dirty="0">
                <a:solidFill>
                  <a:srgbClr val="001F5F"/>
                </a:solidFill>
              </a:rPr>
              <a:t>Ngành</a:t>
            </a:r>
            <a:r>
              <a:rPr sz="2000" spc="-75" dirty="0">
                <a:solidFill>
                  <a:srgbClr val="001F5F"/>
                </a:solidFill>
              </a:rPr>
              <a:t> </a:t>
            </a:r>
            <a:r>
              <a:rPr sz="2000" spc="45" dirty="0">
                <a:solidFill>
                  <a:srgbClr val="001F5F"/>
                </a:solidFill>
              </a:rPr>
              <a:t>hàng</a:t>
            </a:r>
            <a:r>
              <a:rPr sz="2000" spc="-65" dirty="0">
                <a:solidFill>
                  <a:srgbClr val="001F5F"/>
                </a:solidFill>
              </a:rPr>
              <a:t> </a:t>
            </a:r>
            <a:r>
              <a:rPr sz="2000" spc="60" dirty="0">
                <a:solidFill>
                  <a:srgbClr val="001F5F"/>
                </a:solidFill>
              </a:rPr>
              <a:t>Làm</a:t>
            </a:r>
            <a:r>
              <a:rPr sz="2000" spc="-65" dirty="0">
                <a:solidFill>
                  <a:srgbClr val="001F5F"/>
                </a:solidFill>
              </a:rPr>
              <a:t> </a:t>
            </a:r>
            <a:r>
              <a:rPr sz="2000" spc="40" dirty="0">
                <a:solidFill>
                  <a:srgbClr val="001F5F"/>
                </a:solidFill>
              </a:rPr>
              <a:t>Đẹp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6478523" cy="4319014"/>
            <a:chOff x="1524" y="0"/>
            <a:chExt cx="6478523" cy="431901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" y="186293"/>
              <a:ext cx="618743" cy="1246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4" y="0"/>
              <a:ext cx="5990843" cy="4317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" y="0"/>
              <a:ext cx="6478523" cy="4319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9869" y="814883"/>
            <a:ext cx="2883535" cy="7366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000" spc="10" dirty="0">
                <a:solidFill>
                  <a:srgbClr val="F05C25"/>
                </a:solidFill>
              </a:rPr>
              <a:t>TỔN</a:t>
            </a:r>
            <a:r>
              <a:rPr sz="2000" spc="15" dirty="0">
                <a:solidFill>
                  <a:srgbClr val="F05C25"/>
                </a:solidFill>
              </a:rPr>
              <a:t>G</a:t>
            </a:r>
            <a:r>
              <a:rPr sz="2000" spc="-55" dirty="0">
                <a:solidFill>
                  <a:srgbClr val="F05C25"/>
                </a:solidFill>
              </a:rPr>
              <a:t> </a:t>
            </a:r>
            <a:r>
              <a:rPr sz="2000" spc="15" dirty="0">
                <a:solidFill>
                  <a:srgbClr val="F05C25"/>
                </a:solidFill>
              </a:rPr>
              <a:t>QU</a:t>
            </a:r>
            <a:r>
              <a:rPr sz="2000" spc="5" dirty="0">
                <a:solidFill>
                  <a:srgbClr val="F05C25"/>
                </a:solidFill>
              </a:rPr>
              <a:t>A</a:t>
            </a:r>
            <a:r>
              <a:rPr sz="2000" spc="185" dirty="0">
                <a:solidFill>
                  <a:srgbClr val="F05C25"/>
                </a:solidFill>
              </a:rPr>
              <a:t>N</a:t>
            </a:r>
            <a:r>
              <a:rPr sz="2000" spc="-50" dirty="0">
                <a:solidFill>
                  <a:srgbClr val="F05C25"/>
                </a:solidFill>
              </a:rPr>
              <a:t> </a:t>
            </a:r>
            <a:r>
              <a:rPr sz="2000" spc="-180" dirty="0">
                <a:solidFill>
                  <a:srgbClr val="F05C25"/>
                </a:solidFill>
              </a:rPr>
              <a:t>C</a:t>
            </a:r>
            <a:r>
              <a:rPr sz="2000" spc="-65" dirty="0">
                <a:solidFill>
                  <a:srgbClr val="F05C25"/>
                </a:solidFill>
              </a:rPr>
              <a:t>Á</a:t>
            </a:r>
            <a:r>
              <a:rPr sz="2000" spc="-170" dirty="0">
                <a:solidFill>
                  <a:srgbClr val="F05C25"/>
                </a:solidFill>
              </a:rPr>
              <a:t>C</a:t>
            </a:r>
            <a:r>
              <a:rPr sz="2000" spc="-35" dirty="0">
                <a:solidFill>
                  <a:srgbClr val="F05C25"/>
                </a:solidFill>
              </a:rPr>
              <a:t> </a:t>
            </a:r>
            <a:r>
              <a:rPr sz="2000" spc="-229" dirty="0">
                <a:solidFill>
                  <a:srgbClr val="F05C25"/>
                </a:solidFill>
              </a:rPr>
              <a:t>S</a:t>
            </a:r>
            <a:r>
              <a:rPr sz="2000" spc="-65" dirty="0">
                <a:solidFill>
                  <a:srgbClr val="F05C25"/>
                </a:solidFill>
              </a:rPr>
              <a:t>À</a:t>
            </a:r>
            <a:r>
              <a:rPr sz="2000" spc="185" dirty="0">
                <a:solidFill>
                  <a:srgbClr val="F05C25"/>
                </a:solidFill>
              </a:rPr>
              <a:t>N</a:t>
            </a:r>
            <a:endParaRPr sz="2000" dirty="0"/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000" spc="25" dirty="0">
                <a:solidFill>
                  <a:srgbClr val="F05C25"/>
                </a:solidFill>
              </a:rPr>
              <a:t>THƯƠNG</a:t>
            </a:r>
            <a:r>
              <a:rPr sz="2000" spc="-85" dirty="0">
                <a:solidFill>
                  <a:srgbClr val="F05C25"/>
                </a:solidFill>
              </a:rPr>
              <a:t> </a:t>
            </a:r>
            <a:r>
              <a:rPr sz="2000" spc="85" dirty="0">
                <a:solidFill>
                  <a:srgbClr val="F05C25"/>
                </a:solidFill>
              </a:rPr>
              <a:t>MẠI</a:t>
            </a:r>
            <a:r>
              <a:rPr sz="2000" spc="-55" dirty="0">
                <a:solidFill>
                  <a:srgbClr val="F05C25"/>
                </a:solidFill>
              </a:rPr>
              <a:t> </a:t>
            </a:r>
            <a:r>
              <a:rPr sz="2000" spc="25" dirty="0">
                <a:solidFill>
                  <a:srgbClr val="F05C25"/>
                </a:solidFill>
              </a:rPr>
              <a:t>ĐIỆN</a:t>
            </a:r>
            <a:r>
              <a:rPr sz="2000" spc="-70" dirty="0">
                <a:solidFill>
                  <a:srgbClr val="F05C25"/>
                </a:solidFill>
              </a:rPr>
              <a:t> </a:t>
            </a:r>
            <a:r>
              <a:rPr sz="2000" spc="20" dirty="0">
                <a:solidFill>
                  <a:srgbClr val="F05C25"/>
                </a:solidFill>
              </a:rPr>
              <a:t>TỬ</a:t>
            </a:r>
            <a:endParaRPr sz="2000" dirty="0"/>
          </a:p>
        </p:txBody>
      </p:sp>
      <p:sp>
        <p:nvSpPr>
          <p:cNvPr id="8" name="object 8"/>
          <p:cNvSpPr txBox="1"/>
          <p:nvPr/>
        </p:nvSpPr>
        <p:spPr>
          <a:xfrm>
            <a:off x="434746" y="1836165"/>
            <a:ext cx="272796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3035" algn="l"/>
              </a:tabLst>
            </a:pPr>
            <a:r>
              <a:rPr sz="10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Con 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nổi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bật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2023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1F5F"/>
              </a:buClr>
              <a:buFont typeface="Microsoft Sans Serif"/>
              <a:buAutoNum type="arabicPeriod"/>
            </a:pPr>
            <a:endParaRPr sz="115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</a:tabLst>
            </a:pPr>
            <a:r>
              <a:rPr sz="10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Tỷ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lệ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trưởng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của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1F5F"/>
              </a:buClr>
              <a:buFont typeface="Microsoft Sans Serif"/>
              <a:buAutoNum type="arabicPeriod"/>
            </a:pPr>
            <a:endParaRPr sz="110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</a:tabLst>
            </a:pP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Chi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phí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001F5F"/>
              </a:buClr>
              <a:buFont typeface="Microsoft Sans Serif"/>
              <a:buAutoNum type="arabicPeriod"/>
            </a:pPr>
            <a:endParaRPr sz="110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</a:tabLst>
            </a:pP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Xu </a:t>
            </a:r>
            <a:r>
              <a:rPr sz="10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hướng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10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10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10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10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hiện</a:t>
            </a:r>
            <a:r>
              <a:rPr sz="10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đại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6009" y="1836165"/>
            <a:ext cx="9779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5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6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7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8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051" y="4081678"/>
            <a:ext cx="1301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0" dirty="0">
                <a:solidFill>
                  <a:srgbClr val="1A1846"/>
                </a:solidFill>
                <a:latin typeface="Verdana"/>
                <a:cs typeface="Verdana"/>
              </a:rPr>
              <a:t>0</a:t>
            </a:r>
            <a:r>
              <a:rPr sz="600" b="1" spc="-15" dirty="0">
                <a:solidFill>
                  <a:srgbClr val="1A1846"/>
                </a:solidFill>
                <a:latin typeface="Verdana"/>
                <a:cs typeface="Verdana"/>
              </a:rPr>
              <a:t>4</a:t>
            </a:r>
            <a:endParaRPr sz="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487679"/>
            <a:ext cx="2567940" cy="1620520"/>
            <a:chOff x="440436" y="487679"/>
            <a:chExt cx="2567940" cy="1620520"/>
          </a:xfrm>
        </p:grpSpPr>
        <p:sp>
          <p:nvSpPr>
            <p:cNvPr id="3" name="object 3"/>
            <p:cNvSpPr/>
            <p:nvPr/>
          </p:nvSpPr>
          <p:spPr>
            <a:xfrm>
              <a:off x="440436" y="487679"/>
              <a:ext cx="2567940" cy="1620520"/>
            </a:xfrm>
            <a:custGeom>
              <a:avLst/>
              <a:gdLst/>
              <a:ahLst/>
              <a:cxnLst/>
              <a:rect l="l" t="t" r="r" b="b"/>
              <a:pathLst>
                <a:path w="2567940" h="1620520">
                  <a:moveTo>
                    <a:pt x="256794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2567940" y="1620012"/>
                  </a:lnTo>
                  <a:lnTo>
                    <a:pt x="25679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4826" y="863218"/>
              <a:ext cx="982980" cy="1151890"/>
            </a:xfrm>
            <a:custGeom>
              <a:avLst/>
              <a:gdLst/>
              <a:ahLst/>
              <a:cxnLst/>
              <a:rect l="l" t="t" r="r" b="b"/>
              <a:pathLst>
                <a:path w="982980" h="1151889">
                  <a:moveTo>
                    <a:pt x="406704" y="0"/>
                  </a:moveTo>
                  <a:lnTo>
                    <a:pt x="406704" y="299466"/>
                  </a:lnTo>
                  <a:lnTo>
                    <a:pt x="460779" y="304798"/>
                  </a:lnTo>
                  <a:lnTo>
                    <a:pt x="512305" y="320405"/>
                  </a:lnTo>
                  <a:lnTo>
                    <a:pt x="559831" y="345703"/>
                  </a:lnTo>
                  <a:lnTo>
                    <a:pt x="601903" y="380111"/>
                  </a:lnTo>
                  <a:lnTo>
                    <a:pt x="633931" y="418356"/>
                  </a:lnTo>
                  <a:lnTo>
                    <a:pt x="657962" y="460474"/>
                  </a:lnTo>
                  <a:lnTo>
                    <a:pt x="673997" y="505361"/>
                  </a:lnTo>
                  <a:lnTo>
                    <a:pt x="682036" y="551913"/>
                  </a:lnTo>
                  <a:lnTo>
                    <a:pt x="682078" y="599026"/>
                  </a:lnTo>
                  <a:lnTo>
                    <a:pt x="674124" y="645597"/>
                  </a:lnTo>
                  <a:lnTo>
                    <a:pt x="658174" y="690521"/>
                  </a:lnTo>
                  <a:lnTo>
                    <a:pt x="634227" y="732696"/>
                  </a:lnTo>
                  <a:lnTo>
                    <a:pt x="602284" y="771017"/>
                  </a:lnTo>
                  <a:lnTo>
                    <a:pt x="564039" y="803006"/>
                  </a:lnTo>
                  <a:lnTo>
                    <a:pt x="521922" y="827009"/>
                  </a:lnTo>
                  <a:lnTo>
                    <a:pt x="477039" y="843026"/>
                  </a:lnTo>
                  <a:lnTo>
                    <a:pt x="430493" y="851055"/>
                  </a:lnTo>
                  <a:lnTo>
                    <a:pt x="383390" y="851097"/>
                  </a:lnTo>
                  <a:lnTo>
                    <a:pt x="336835" y="843152"/>
                  </a:lnTo>
                  <a:lnTo>
                    <a:pt x="291933" y="827221"/>
                  </a:lnTo>
                  <a:lnTo>
                    <a:pt x="249788" y="803303"/>
                  </a:lnTo>
                  <a:lnTo>
                    <a:pt x="211505" y="771398"/>
                  </a:lnTo>
                  <a:lnTo>
                    <a:pt x="0" y="983234"/>
                  </a:lnTo>
                  <a:lnTo>
                    <a:pt x="37337" y="1017369"/>
                  </a:lnTo>
                  <a:lnTo>
                    <a:pt x="77255" y="1047903"/>
                  </a:lnTo>
                  <a:lnTo>
                    <a:pt x="119491" y="1074725"/>
                  </a:lnTo>
                  <a:lnTo>
                    <a:pt x="163777" y="1097725"/>
                  </a:lnTo>
                  <a:lnTo>
                    <a:pt x="209850" y="1116792"/>
                  </a:lnTo>
                  <a:lnTo>
                    <a:pt x="257444" y="1131814"/>
                  </a:lnTo>
                  <a:lnTo>
                    <a:pt x="306295" y="1142682"/>
                  </a:lnTo>
                  <a:lnTo>
                    <a:pt x="356137" y="1149283"/>
                  </a:lnTo>
                  <a:lnTo>
                    <a:pt x="406704" y="1151509"/>
                  </a:lnTo>
                  <a:lnTo>
                    <a:pt x="453911" y="1149600"/>
                  </a:lnTo>
                  <a:lnTo>
                    <a:pt x="500069" y="1143972"/>
                  </a:lnTo>
                  <a:lnTo>
                    <a:pt x="545029" y="1134773"/>
                  </a:lnTo>
                  <a:lnTo>
                    <a:pt x="588642" y="1122152"/>
                  </a:lnTo>
                  <a:lnTo>
                    <a:pt x="630762" y="1106257"/>
                  </a:lnTo>
                  <a:lnTo>
                    <a:pt x="671239" y="1087235"/>
                  </a:lnTo>
                  <a:lnTo>
                    <a:pt x="709925" y="1065236"/>
                  </a:lnTo>
                  <a:lnTo>
                    <a:pt x="746672" y="1040407"/>
                  </a:lnTo>
                  <a:lnTo>
                    <a:pt x="781332" y="1012896"/>
                  </a:lnTo>
                  <a:lnTo>
                    <a:pt x="813755" y="982853"/>
                  </a:lnTo>
                  <a:lnTo>
                    <a:pt x="843795" y="950424"/>
                  </a:lnTo>
                  <a:lnTo>
                    <a:pt x="871302" y="915758"/>
                  </a:lnTo>
                  <a:lnTo>
                    <a:pt x="896128" y="879004"/>
                  </a:lnTo>
                  <a:lnTo>
                    <a:pt x="918126" y="840309"/>
                  </a:lnTo>
                  <a:lnTo>
                    <a:pt x="937146" y="799822"/>
                  </a:lnTo>
                  <a:lnTo>
                    <a:pt x="953040" y="757691"/>
                  </a:lnTo>
                  <a:lnTo>
                    <a:pt x="965660" y="714064"/>
                  </a:lnTo>
                  <a:lnTo>
                    <a:pt x="974859" y="669089"/>
                  </a:lnTo>
                  <a:lnTo>
                    <a:pt x="980486" y="622916"/>
                  </a:lnTo>
                  <a:lnTo>
                    <a:pt x="982395" y="575691"/>
                  </a:lnTo>
                  <a:lnTo>
                    <a:pt x="980486" y="528484"/>
                  </a:lnTo>
                  <a:lnTo>
                    <a:pt x="974859" y="482326"/>
                  </a:lnTo>
                  <a:lnTo>
                    <a:pt x="965660" y="437366"/>
                  </a:lnTo>
                  <a:lnTo>
                    <a:pt x="953040" y="393752"/>
                  </a:lnTo>
                  <a:lnTo>
                    <a:pt x="937146" y="351633"/>
                  </a:lnTo>
                  <a:lnTo>
                    <a:pt x="918126" y="311156"/>
                  </a:lnTo>
                  <a:lnTo>
                    <a:pt x="896128" y="272470"/>
                  </a:lnTo>
                  <a:lnTo>
                    <a:pt x="871302" y="235723"/>
                  </a:lnTo>
                  <a:lnTo>
                    <a:pt x="843795" y="201063"/>
                  </a:lnTo>
                  <a:lnTo>
                    <a:pt x="813755" y="168640"/>
                  </a:lnTo>
                  <a:lnTo>
                    <a:pt x="781332" y="138600"/>
                  </a:lnTo>
                  <a:lnTo>
                    <a:pt x="746672" y="111093"/>
                  </a:lnTo>
                  <a:lnTo>
                    <a:pt x="709925" y="86267"/>
                  </a:lnTo>
                  <a:lnTo>
                    <a:pt x="671239" y="64269"/>
                  </a:lnTo>
                  <a:lnTo>
                    <a:pt x="630762" y="45249"/>
                  </a:lnTo>
                  <a:lnTo>
                    <a:pt x="588642" y="29355"/>
                  </a:lnTo>
                  <a:lnTo>
                    <a:pt x="545029" y="16734"/>
                  </a:lnTo>
                  <a:lnTo>
                    <a:pt x="500069" y="7536"/>
                  </a:lnTo>
                  <a:lnTo>
                    <a:pt x="453911" y="1908"/>
                  </a:lnTo>
                  <a:lnTo>
                    <a:pt x="40670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990" y="1404238"/>
              <a:ext cx="380365" cy="442595"/>
            </a:xfrm>
            <a:custGeom>
              <a:avLst/>
              <a:gdLst/>
              <a:ahLst/>
              <a:cxnLst/>
              <a:rect l="l" t="t" r="r" b="b"/>
              <a:pathLst>
                <a:path w="380365" h="442594">
                  <a:moveTo>
                    <a:pt x="865" y="0"/>
                  </a:moveTo>
                  <a:lnTo>
                    <a:pt x="0" y="49264"/>
                  </a:lnTo>
                  <a:lnTo>
                    <a:pt x="3307" y="98062"/>
                  </a:lnTo>
                  <a:lnTo>
                    <a:pt x="10695" y="146148"/>
                  </a:lnTo>
                  <a:lnTo>
                    <a:pt x="22070" y="193277"/>
                  </a:lnTo>
                  <a:lnTo>
                    <a:pt x="37339" y="239204"/>
                  </a:lnTo>
                  <a:lnTo>
                    <a:pt x="56409" y="283683"/>
                  </a:lnTo>
                  <a:lnTo>
                    <a:pt x="79187" y="326469"/>
                  </a:lnTo>
                  <a:lnTo>
                    <a:pt x="105579" y="367316"/>
                  </a:lnTo>
                  <a:lnTo>
                    <a:pt x="135493" y="405979"/>
                  </a:lnTo>
                  <a:lnTo>
                    <a:pt x="168835" y="442213"/>
                  </a:lnTo>
                  <a:lnTo>
                    <a:pt x="380341" y="230377"/>
                  </a:lnTo>
                  <a:lnTo>
                    <a:pt x="349984" y="194383"/>
                  </a:lnTo>
                  <a:lnTo>
                    <a:pt x="326369" y="154224"/>
                  </a:lnTo>
                  <a:lnTo>
                    <a:pt x="309868" y="110829"/>
                  </a:lnTo>
                  <a:lnTo>
                    <a:pt x="300853" y="65123"/>
                  </a:lnTo>
                  <a:lnTo>
                    <a:pt x="299696" y="18033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6855" y="1363090"/>
              <a:ext cx="300990" cy="59690"/>
            </a:xfrm>
            <a:custGeom>
              <a:avLst/>
              <a:gdLst/>
              <a:ahLst/>
              <a:cxnLst/>
              <a:rect l="l" t="t" r="r" b="b"/>
              <a:pathLst>
                <a:path w="300990" h="59690">
                  <a:moveTo>
                    <a:pt x="3975" y="0"/>
                  </a:moveTo>
                  <a:lnTo>
                    <a:pt x="1616" y="20574"/>
                  </a:lnTo>
                  <a:lnTo>
                    <a:pt x="0" y="41148"/>
                  </a:lnTo>
                  <a:lnTo>
                    <a:pt x="298831" y="59181"/>
                  </a:lnTo>
                  <a:lnTo>
                    <a:pt x="299847" y="45974"/>
                  </a:lnTo>
                  <a:lnTo>
                    <a:pt x="300735" y="39497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0831" y="1361693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80" h="41275">
                  <a:moveTo>
                    <a:pt x="177" y="0"/>
                  </a:moveTo>
                  <a:lnTo>
                    <a:pt x="0" y="1397"/>
                  </a:lnTo>
                  <a:lnTo>
                    <a:pt x="296760" y="40894"/>
                  </a:lnTo>
                  <a:lnTo>
                    <a:pt x="296887" y="4025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1008" y="863218"/>
              <a:ext cx="570865" cy="539115"/>
            </a:xfrm>
            <a:custGeom>
              <a:avLst/>
              <a:gdLst/>
              <a:ahLst/>
              <a:cxnLst/>
              <a:rect l="l" t="t" r="r" b="b"/>
              <a:pathLst>
                <a:path w="570865" h="539115">
                  <a:moveTo>
                    <a:pt x="570522" y="0"/>
                  </a:moveTo>
                  <a:lnTo>
                    <a:pt x="522934" y="1947"/>
                  </a:lnTo>
                  <a:lnTo>
                    <a:pt x="476334" y="7695"/>
                  </a:lnTo>
                  <a:lnTo>
                    <a:pt x="430888" y="17097"/>
                  </a:lnTo>
                  <a:lnTo>
                    <a:pt x="386761" y="30011"/>
                  </a:lnTo>
                  <a:lnTo>
                    <a:pt x="344118" y="46290"/>
                  </a:lnTo>
                  <a:lnTo>
                    <a:pt x="303124" y="65790"/>
                  </a:lnTo>
                  <a:lnTo>
                    <a:pt x="263945" y="88368"/>
                  </a:lnTo>
                  <a:lnTo>
                    <a:pt x="226746" y="113878"/>
                  </a:lnTo>
                  <a:lnTo>
                    <a:pt x="191692" y="142176"/>
                  </a:lnTo>
                  <a:lnTo>
                    <a:pt x="158948" y="173118"/>
                  </a:lnTo>
                  <a:lnTo>
                    <a:pt x="128680" y="206558"/>
                  </a:lnTo>
                  <a:lnTo>
                    <a:pt x="101052" y="242353"/>
                  </a:lnTo>
                  <a:lnTo>
                    <a:pt x="76231" y="280358"/>
                  </a:lnTo>
                  <a:lnTo>
                    <a:pt x="54381" y="320429"/>
                  </a:lnTo>
                  <a:lnTo>
                    <a:pt x="35668" y="362420"/>
                  </a:lnTo>
                  <a:lnTo>
                    <a:pt x="20256" y="406188"/>
                  </a:lnTo>
                  <a:lnTo>
                    <a:pt x="8312" y="451587"/>
                  </a:lnTo>
                  <a:lnTo>
                    <a:pt x="0" y="498475"/>
                  </a:lnTo>
                  <a:lnTo>
                    <a:pt x="296710" y="538734"/>
                  </a:lnTo>
                  <a:lnTo>
                    <a:pt x="306430" y="494437"/>
                  </a:lnTo>
                  <a:lnTo>
                    <a:pt x="322806" y="453273"/>
                  </a:lnTo>
                  <a:lnTo>
                    <a:pt x="345205" y="415798"/>
                  </a:lnTo>
                  <a:lnTo>
                    <a:pt x="372990" y="382564"/>
                  </a:lnTo>
                  <a:lnTo>
                    <a:pt x="405529" y="354129"/>
                  </a:lnTo>
                  <a:lnTo>
                    <a:pt x="442186" y="331046"/>
                  </a:lnTo>
                  <a:lnTo>
                    <a:pt x="482326" y="313871"/>
                  </a:lnTo>
                  <a:lnTo>
                    <a:pt x="525317" y="303159"/>
                  </a:lnTo>
                  <a:lnTo>
                    <a:pt x="570522" y="299466"/>
                  </a:lnTo>
                  <a:lnTo>
                    <a:pt x="570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84426" y="1542414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2504" y="1530857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932" y="1338452"/>
            <a:ext cx="1384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0462" y="1058112"/>
            <a:ext cx="1828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23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1783" y="547471"/>
            <a:ext cx="1736089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13799"/>
              </a:lnSpc>
              <a:spcBef>
                <a:spcPts val="9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67355" y="1094231"/>
            <a:ext cx="47625" cy="762000"/>
            <a:chOff x="2467355" y="1094231"/>
            <a:chExt cx="47625" cy="762000"/>
          </a:xfrm>
        </p:grpSpPr>
        <p:sp>
          <p:nvSpPr>
            <p:cNvPr id="15" name="object 15"/>
            <p:cNvSpPr/>
            <p:nvPr/>
          </p:nvSpPr>
          <p:spPr>
            <a:xfrm>
              <a:off x="2467355" y="10942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67355" y="12725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7355" y="145237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67355" y="16306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67355" y="181051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40254" y="1051051"/>
            <a:ext cx="28638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  <a:p>
            <a:pPr marL="12700" marR="37465">
              <a:lnSpc>
                <a:spcPct val="195800"/>
              </a:lnSpc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  </a:t>
            </a:r>
            <a:r>
              <a:rPr sz="600" spc="20" dirty="0">
                <a:latin typeface="Microsoft Sans Serif"/>
                <a:cs typeface="Microsoft Sans Serif"/>
              </a:rPr>
              <a:t>tiki </a:t>
            </a:r>
            <a:r>
              <a:rPr sz="600" spc="25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15" dirty="0">
                <a:latin typeface="Microsoft Sans Serif"/>
                <a:cs typeface="Microsoft Sans Serif"/>
              </a:rPr>
              <a:t>o  </a:t>
            </a:r>
            <a:r>
              <a:rPr sz="600" spc="20" dirty="0">
                <a:latin typeface="Microsoft Sans Serif"/>
                <a:cs typeface="Microsoft Sans Serif"/>
              </a:rPr>
              <a:t>tiktok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93720" y="487679"/>
            <a:ext cx="1499870" cy="806450"/>
          </a:xfrm>
          <a:custGeom>
            <a:avLst/>
            <a:gdLst/>
            <a:ahLst/>
            <a:cxnLst/>
            <a:rect l="l" t="t" r="r" b="b"/>
            <a:pathLst>
              <a:path w="1499870" h="806450">
                <a:moveTo>
                  <a:pt x="1499616" y="0"/>
                </a:moveTo>
                <a:lnTo>
                  <a:pt x="0" y="0"/>
                </a:lnTo>
                <a:lnTo>
                  <a:pt x="0" y="806196"/>
                </a:lnTo>
                <a:lnTo>
                  <a:pt x="1499616" y="806196"/>
                </a:lnTo>
                <a:lnTo>
                  <a:pt x="14996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3720" y="1353311"/>
            <a:ext cx="1499870" cy="754380"/>
          </a:xfrm>
          <a:custGeom>
            <a:avLst/>
            <a:gdLst/>
            <a:ahLst/>
            <a:cxnLst/>
            <a:rect l="l" t="t" r="r" b="b"/>
            <a:pathLst>
              <a:path w="1499870" h="754380">
                <a:moveTo>
                  <a:pt x="1499616" y="0"/>
                </a:moveTo>
                <a:lnTo>
                  <a:pt x="0" y="0"/>
                </a:lnTo>
                <a:lnTo>
                  <a:pt x="0" y="754380"/>
                </a:lnTo>
                <a:lnTo>
                  <a:pt x="1499616" y="754380"/>
                </a:lnTo>
                <a:lnTo>
                  <a:pt x="14996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12311" y="579199"/>
            <a:ext cx="662940" cy="5969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700" b="1" spc="10" dirty="0">
                <a:solidFill>
                  <a:srgbClr val="F05C25"/>
                </a:solidFill>
                <a:latin typeface="Arial"/>
                <a:cs typeface="Arial"/>
              </a:rPr>
              <a:t>DOANH</a:t>
            </a: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16,500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800" b="1" spc="55" dirty="0">
                <a:solidFill>
                  <a:srgbClr val="F05C25"/>
                </a:solidFill>
                <a:latin typeface="Arial"/>
                <a:cs typeface="Arial"/>
              </a:rPr>
              <a:t>ỷ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800" b="1" spc="-5" dirty="0">
                <a:solidFill>
                  <a:srgbClr val="F05C25"/>
                </a:solidFill>
                <a:latin typeface="Arial"/>
                <a:cs typeface="Arial"/>
              </a:rPr>
              <a:t>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10203" y="1360694"/>
            <a:ext cx="872490" cy="6781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05C25"/>
                </a:solidFill>
                <a:latin typeface="Arial"/>
                <a:cs typeface="Arial"/>
              </a:rPr>
              <a:t>PHẨM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ĐÃ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111760" marR="104775" algn="ctr">
              <a:lnSpc>
                <a:spcPct val="102299"/>
              </a:lnSpc>
            </a:pPr>
            <a:r>
              <a:rPr sz="1600" b="1" spc="15" dirty="0">
                <a:solidFill>
                  <a:srgbClr val="001F5F"/>
                </a:solidFill>
                <a:latin typeface="Arial"/>
                <a:cs typeface="Arial"/>
              </a:rPr>
              <a:t>144</a:t>
            </a:r>
            <a:r>
              <a:rPr sz="1600" b="1" spc="-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69535" y="1353311"/>
            <a:ext cx="1527175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57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marR="20955" algn="ctr">
              <a:lnSpc>
                <a:spcPct val="100000"/>
              </a:lnSpc>
            </a:pPr>
            <a:r>
              <a:rPr sz="700" b="1" spc="-25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10" dirty="0">
                <a:solidFill>
                  <a:srgbClr val="001F5F"/>
                </a:solidFill>
                <a:latin typeface="Arial"/>
                <a:cs typeface="Arial"/>
              </a:rPr>
              <a:t>kỳ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  <a:p>
            <a:pPr marR="22225" algn="ctr">
              <a:lnSpc>
                <a:spcPct val="100000"/>
              </a:lnSpc>
              <a:spcBef>
                <a:spcPts val="690"/>
              </a:spcBef>
            </a:pPr>
            <a:r>
              <a:rPr sz="1600" b="1" spc="-25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8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15" dirty="0">
                <a:solidFill>
                  <a:srgbClr val="00AF50"/>
                </a:solidFill>
                <a:latin typeface="Arial"/>
                <a:cs typeface="Arial"/>
              </a:rPr>
              <a:t>61%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69535" y="487679"/>
            <a:ext cx="1527175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R="20955" algn="ctr">
              <a:lnSpc>
                <a:spcPct val="100000"/>
              </a:lnSpc>
            </a:pP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LƯỢT 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31750" algn="ctr">
              <a:lnSpc>
                <a:spcPct val="100000"/>
              </a:lnSpc>
              <a:spcBef>
                <a:spcPts val="535"/>
              </a:spcBef>
            </a:pPr>
            <a:r>
              <a:rPr sz="1600" b="1" spc="20" dirty="0">
                <a:solidFill>
                  <a:srgbClr val="001F5F"/>
                </a:solidFill>
                <a:latin typeface="Arial"/>
                <a:cs typeface="Arial"/>
              </a:rPr>
              <a:t>106,500</a:t>
            </a:r>
            <a:endParaRPr sz="1600">
              <a:latin typeface="Arial"/>
              <a:cs typeface="Arial"/>
            </a:endParaRPr>
          </a:p>
          <a:p>
            <a:pPr marL="32384" algn="ctr">
              <a:lnSpc>
                <a:spcPct val="100000"/>
              </a:lnSpc>
              <a:spcBef>
                <a:spcPts val="4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0436" y="2199131"/>
            <a:ext cx="5756275" cy="1864360"/>
            <a:chOff x="440436" y="2199131"/>
            <a:chExt cx="5756275" cy="1864360"/>
          </a:xfrm>
        </p:grpSpPr>
        <p:sp>
          <p:nvSpPr>
            <p:cNvPr id="28" name="object 28"/>
            <p:cNvSpPr/>
            <p:nvPr/>
          </p:nvSpPr>
          <p:spPr>
            <a:xfrm>
              <a:off x="440436" y="2199131"/>
              <a:ext cx="5756275" cy="1864360"/>
            </a:xfrm>
            <a:custGeom>
              <a:avLst/>
              <a:gdLst/>
              <a:ahLst/>
              <a:cxnLst/>
              <a:rect l="l" t="t" r="r" b="b"/>
              <a:pathLst>
                <a:path w="5756275" h="1864360">
                  <a:moveTo>
                    <a:pt x="5756148" y="0"/>
                  </a:moveTo>
                  <a:lnTo>
                    <a:pt x="0" y="0"/>
                  </a:lnTo>
                  <a:lnTo>
                    <a:pt x="0" y="1863852"/>
                  </a:lnTo>
                  <a:lnTo>
                    <a:pt x="5756148" y="1863852"/>
                  </a:lnTo>
                  <a:lnTo>
                    <a:pt x="5756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7636" y="2819399"/>
              <a:ext cx="5160645" cy="706120"/>
            </a:xfrm>
            <a:custGeom>
              <a:avLst/>
              <a:gdLst/>
              <a:ahLst/>
              <a:cxnLst/>
              <a:rect l="l" t="t" r="r" b="b"/>
              <a:pathLst>
                <a:path w="5160645" h="706120">
                  <a:moveTo>
                    <a:pt x="0" y="705611"/>
                  </a:moveTo>
                  <a:lnTo>
                    <a:pt x="259079" y="705611"/>
                  </a:lnTo>
                </a:path>
                <a:path w="5160645" h="706120">
                  <a:moveTo>
                    <a:pt x="601979" y="705611"/>
                  </a:moveTo>
                  <a:lnTo>
                    <a:pt x="1118615" y="705611"/>
                  </a:lnTo>
                </a:path>
                <a:path w="5160645" h="706120">
                  <a:moveTo>
                    <a:pt x="1463039" y="705611"/>
                  </a:moveTo>
                  <a:lnTo>
                    <a:pt x="1978152" y="705611"/>
                  </a:lnTo>
                </a:path>
                <a:path w="5160645" h="706120">
                  <a:moveTo>
                    <a:pt x="2322576" y="705611"/>
                  </a:moveTo>
                  <a:lnTo>
                    <a:pt x="2837688" y="705611"/>
                  </a:lnTo>
                </a:path>
                <a:path w="5160645" h="706120">
                  <a:moveTo>
                    <a:pt x="3182112" y="705611"/>
                  </a:moveTo>
                  <a:lnTo>
                    <a:pt x="3697224" y="705611"/>
                  </a:lnTo>
                </a:path>
                <a:path w="5160645" h="706120">
                  <a:moveTo>
                    <a:pt x="4041648" y="705611"/>
                  </a:moveTo>
                  <a:lnTo>
                    <a:pt x="4558284" y="705611"/>
                  </a:lnTo>
                </a:path>
                <a:path w="5160645" h="706120">
                  <a:moveTo>
                    <a:pt x="4901184" y="705611"/>
                  </a:moveTo>
                  <a:lnTo>
                    <a:pt x="5160264" y="705611"/>
                  </a:lnTo>
                </a:path>
                <a:path w="5160645" h="706120">
                  <a:moveTo>
                    <a:pt x="0" y="530351"/>
                  </a:moveTo>
                  <a:lnTo>
                    <a:pt x="259079" y="530351"/>
                  </a:lnTo>
                </a:path>
                <a:path w="5160645" h="706120">
                  <a:moveTo>
                    <a:pt x="601979" y="530351"/>
                  </a:moveTo>
                  <a:lnTo>
                    <a:pt x="1118615" y="530351"/>
                  </a:lnTo>
                </a:path>
                <a:path w="5160645" h="706120">
                  <a:moveTo>
                    <a:pt x="1463039" y="530351"/>
                  </a:moveTo>
                  <a:lnTo>
                    <a:pt x="1978152" y="530351"/>
                  </a:lnTo>
                </a:path>
                <a:path w="5160645" h="706120">
                  <a:moveTo>
                    <a:pt x="2322576" y="530351"/>
                  </a:moveTo>
                  <a:lnTo>
                    <a:pt x="2837688" y="530351"/>
                  </a:lnTo>
                </a:path>
                <a:path w="5160645" h="706120">
                  <a:moveTo>
                    <a:pt x="3182112" y="530351"/>
                  </a:moveTo>
                  <a:lnTo>
                    <a:pt x="3697224" y="530351"/>
                  </a:lnTo>
                </a:path>
                <a:path w="5160645" h="706120">
                  <a:moveTo>
                    <a:pt x="4041648" y="530351"/>
                  </a:moveTo>
                  <a:lnTo>
                    <a:pt x="4558284" y="530351"/>
                  </a:lnTo>
                </a:path>
                <a:path w="5160645" h="706120">
                  <a:moveTo>
                    <a:pt x="4901184" y="530351"/>
                  </a:moveTo>
                  <a:lnTo>
                    <a:pt x="5160264" y="530351"/>
                  </a:lnTo>
                </a:path>
                <a:path w="5160645" h="706120">
                  <a:moveTo>
                    <a:pt x="0" y="353567"/>
                  </a:moveTo>
                  <a:lnTo>
                    <a:pt x="259079" y="353567"/>
                  </a:lnTo>
                </a:path>
                <a:path w="5160645" h="706120">
                  <a:moveTo>
                    <a:pt x="601979" y="353567"/>
                  </a:moveTo>
                  <a:lnTo>
                    <a:pt x="1118615" y="353567"/>
                  </a:lnTo>
                </a:path>
                <a:path w="5160645" h="706120">
                  <a:moveTo>
                    <a:pt x="1463039" y="353567"/>
                  </a:moveTo>
                  <a:lnTo>
                    <a:pt x="1978152" y="353567"/>
                  </a:lnTo>
                </a:path>
                <a:path w="5160645" h="706120">
                  <a:moveTo>
                    <a:pt x="2322576" y="353567"/>
                  </a:moveTo>
                  <a:lnTo>
                    <a:pt x="2837688" y="353567"/>
                  </a:lnTo>
                </a:path>
                <a:path w="5160645" h="706120">
                  <a:moveTo>
                    <a:pt x="3182112" y="353567"/>
                  </a:moveTo>
                  <a:lnTo>
                    <a:pt x="3697224" y="353567"/>
                  </a:lnTo>
                </a:path>
                <a:path w="5160645" h="706120">
                  <a:moveTo>
                    <a:pt x="4041648" y="353567"/>
                  </a:moveTo>
                  <a:lnTo>
                    <a:pt x="4558284" y="353567"/>
                  </a:lnTo>
                </a:path>
                <a:path w="5160645" h="706120">
                  <a:moveTo>
                    <a:pt x="4901184" y="353567"/>
                  </a:moveTo>
                  <a:lnTo>
                    <a:pt x="5160264" y="353567"/>
                  </a:lnTo>
                </a:path>
                <a:path w="5160645" h="706120">
                  <a:moveTo>
                    <a:pt x="0" y="176783"/>
                  </a:moveTo>
                  <a:lnTo>
                    <a:pt x="259079" y="176783"/>
                  </a:lnTo>
                </a:path>
                <a:path w="5160645" h="706120">
                  <a:moveTo>
                    <a:pt x="601979" y="176783"/>
                  </a:moveTo>
                  <a:lnTo>
                    <a:pt x="1118615" y="176783"/>
                  </a:lnTo>
                </a:path>
                <a:path w="5160645" h="706120">
                  <a:moveTo>
                    <a:pt x="1463039" y="176783"/>
                  </a:moveTo>
                  <a:lnTo>
                    <a:pt x="1978152" y="176783"/>
                  </a:lnTo>
                </a:path>
                <a:path w="5160645" h="706120">
                  <a:moveTo>
                    <a:pt x="2322576" y="176783"/>
                  </a:moveTo>
                  <a:lnTo>
                    <a:pt x="2837688" y="176783"/>
                  </a:lnTo>
                </a:path>
                <a:path w="5160645" h="706120">
                  <a:moveTo>
                    <a:pt x="3182112" y="176783"/>
                  </a:moveTo>
                  <a:lnTo>
                    <a:pt x="3697224" y="176783"/>
                  </a:lnTo>
                </a:path>
                <a:path w="5160645" h="706120">
                  <a:moveTo>
                    <a:pt x="0" y="0"/>
                  </a:moveTo>
                  <a:lnTo>
                    <a:pt x="1118615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60675" y="2819336"/>
              <a:ext cx="1374775" cy="0"/>
            </a:xfrm>
            <a:custGeom>
              <a:avLst/>
              <a:gdLst/>
              <a:ahLst/>
              <a:cxnLst/>
              <a:rect l="l" t="t" r="r" b="b"/>
              <a:pathLst>
                <a:path w="1374775">
                  <a:moveTo>
                    <a:pt x="0" y="0"/>
                  </a:moveTo>
                  <a:lnTo>
                    <a:pt x="1374648" y="0"/>
                  </a:lnTo>
                </a:path>
              </a:pathLst>
            </a:custGeom>
            <a:ln w="622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79747" y="2818574"/>
              <a:ext cx="1978660" cy="3175"/>
            </a:xfrm>
            <a:custGeom>
              <a:avLst/>
              <a:gdLst/>
              <a:ahLst/>
              <a:cxnLst/>
              <a:rect l="l" t="t" r="r" b="b"/>
              <a:pathLst>
                <a:path w="1978660" h="3175">
                  <a:moveTo>
                    <a:pt x="0" y="0"/>
                  </a:moveTo>
                  <a:lnTo>
                    <a:pt x="1376172" y="0"/>
                  </a:lnTo>
                </a:path>
                <a:path w="1978660" h="3175">
                  <a:moveTo>
                    <a:pt x="1719072" y="0"/>
                  </a:moveTo>
                  <a:lnTo>
                    <a:pt x="1978152" y="0"/>
                  </a:lnTo>
                </a:path>
                <a:path w="1978660" h="3175">
                  <a:moveTo>
                    <a:pt x="0" y="3111"/>
                  </a:moveTo>
                  <a:lnTo>
                    <a:pt x="1376172" y="3111"/>
                  </a:lnTo>
                </a:path>
                <a:path w="1978660" h="3175">
                  <a:moveTo>
                    <a:pt x="1719072" y="3111"/>
                  </a:moveTo>
                  <a:lnTo>
                    <a:pt x="1978152" y="3111"/>
                  </a:lnTo>
                </a:path>
              </a:pathLst>
            </a:custGeom>
            <a:ln w="4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0675" y="2822511"/>
              <a:ext cx="1374775" cy="0"/>
            </a:xfrm>
            <a:custGeom>
              <a:avLst/>
              <a:gdLst/>
              <a:ahLst/>
              <a:cxnLst/>
              <a:rect l="l" t="t" r="r" b="b"/>
              <a:pathLst>
                <a:path w="1374775">
                  <a:moveTo>
                    <a:pt x="0" y="0"/>
                  </a:moveTo>
                  <a:lnTo>
                    <a:pt x="1374648" y="0"/>
                  </a:lnTo>
                </a:path>
              </a:pathLst>
            </a:custGeom>
            <a:ln w="622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79747" y="2820161"/>
              <a:ext cx="1978660" cy="3175"/>
            </a:xfrm>
            <a:custGeom>
              <a:avLst/>
              <a:gdLst/>
              <a:ahLst/>
              <a:cxnLst/>
              <a:rect l="l" t="t" r="r" b="b"/>
              <a:pathLst>
                <a:path w="1978660" h="3175">
                  <a:moveTo>
                    <a:pt x="0" y="0"/>
                  </a:moveTo>
                  <a:lnTo>
                    <a:pt x="1376172" y="0"/>
                  </a:lnTo>
                </a:path>
                <a:path w="1978660" h="3175">
                  <a:moveTo>
                    <a:pt x="1719072" y="0"/>
                  </a:moveTo>
                  <a:lnTo>
                    <a:pt x="1978152" y="0"/>
                  </a:lnTo>
                </a:path>
                <a:path w="1978660" h="3175">
                  <a:moveTo>
                    <a:pt x="0" y="3111"/>
                  </a:moveTo>
                  <a:lnTo>
                    <a:pt x="1376172" y="3111"/>
                  </a:lnTo>
                </a:path>
                <a:path w="1978660" h="3175">
                  <a:moveTo>
                    <a:pt x="1719072" y="3111"/>
                  </a:moveTo>
                  <a:lnTo>
                    <a:pt x="1978152" y="3111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7636" y="2467355"/>
              <a:ext cx="5160645" cy="175260"/>
            </a:xfrm>
            <a:custGeom>
              <a:avLst/>
              <a:gdLst/>
              <a:ahLst/>
              <a:cxnLst/>
              <a:rect l="l" t="t" r="r" b="b"/>
              <a:pathLst>
                <a:path w="5160645" h="175260">
                  <a:moveTo>
                    <a:pt x="0" y="175260"/>
                  </a:moveTo>
                  <a:lnTo>
                    <a:pt x="1978152" y="175260"/>
                  </a:lnTo>
                </a:path>
                <a:path w="5160645" h="175260">
                  <a:moveTo>
                    <a:pt x="2322576" y="175260"/>
                  </a:moveTo>
                  <a:lnTo>
                    <a:pt x="3697224" y="175260"/>
                  </a:lnTo>
                </a:path>
                <a:path w="5160645" h="175260">
                  <a:moveTo>
                    <a:pt x="4041648" y="175260"/>
                  </a:moveTo>
                  <a:lnTo>
                    <a:pt x="4558284" y="175260"/>
                  </a:lnTo>
                </a:path>
                <a:path w="5160645" h="175260">
                  <a:moveTo>
                    <a:pt x="4901184" y="175260"/>
                  </a:moveTo>
                  <a:lnTo>
                    <a:pt x="5160264" y="175260"/>
                  </a:lnTo>
                </a:path>
                <a:path w="5160645" h="175260">
                  <a:moveTo>
                    <a:pt x="0" y="0"/>
                  </a:moveTo>
                  <a:lnTo>
                    <a:pt x="5160264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56716" y="2939795"/>
              <a:ext cx="4642485" cy="762000"/>
            </a:xfrm>
            <a:custGeom>
              <a:avLst/>
              <a:gdLst/>
              <a:ahLst/>
              <a:cxnLst/>
              <a:rect l="l" t="t" r="r" b="b"/>
              <a:pathLst>
                <a:path w="4642485" h="762000">
                  <a:moveTo>
                    <a:pt x="342900" y="274320"/>
                  </a:moveTo>
                  <a:lnTo>
                    <a:pt x="0" y="274320"/>
                  </a:lnTo>
                  <a:lnTo>
                    <a:pt x="0" y="762000"/>
                  </a:lnTo>
                  <a:lnTo>
                    <a:pt x="342900" y="762000"/>
                  </a:lnTo>
                  <a:lnTo>
                    <a:pt x="342900" y="274320"/>
                  </a:lnTo>
                  <a:close/>
                </a:path>
                <a:path w="4642485" h="762000">
                  <a:moveTo>
                    <a:pt x="1203960" y="112776"/>
                  </a:moveTo>
                  <a:lnTo>
                    <a:pt x="859536" y="112776"/>
                  </a:lnTo>
                  <a:lnTo>
                    <a:pt x="859536" y="762000"/>
                  </a:lnTo>
                  <a:lnTo>
                    <a:pt x="1203960" y="762000"/>
                  </a:lnTo>
                  <a:lnTo>
                    <a:pt x="1203960" y="112776"/>
                  </a:lnTo>
                  <a:close/>
                </a:path>
                <a:path w="4642485" h="762000">
                  <a:moveTo>
                    <a:pt x="2063496" y="67056"/>
                  </a:moveTo>
                  <a:lnTo>
                    <a:pt x="1719072" y="67056"/>
                  </a:lnTo>
                  <a:lnTo>
                    <a:pt x="1719072" y="762000"/>
                  </a:lnTo>
                  <a:lnTo>
                    <a:pt x="2063496" y="762000"/>
                  </a:lnTo>
                  <a:lnTo>
                    <a:pt x="2063496" y="67056"/>
                  </a:lnTo>
                  <a:close/>
                </a:path>
                <a:path w="4642485" h="762000">
                  <a:moveTo>
                    <a:pt x="2923032" y="143256"/>
                  </a:moveTo>
                  <a:lnTo>
                    <a:pt x="2578608" y="143256"/>
                  </a:lnTo>
                  <a:lnTo>
                    <a:pt x="2578608" y="762000"/>
                  </a:lnTo>
                  <a:lnTo>
                    <a:pt x="2923032" y="762000"/>
                  </a:lnTo>
                  <a:lnTo>
                    <a:pt x="2923032" y="143256"/>
                  </a:lnTo>
                  <a:close/>
                </a:path>
                <a:path w="4642485" h="762000">
                  <a:moveTo>
                    <a:pt x="3782568" y="0"/>
                  </a:moveTo>
                  <a:lnTo>
                    <a:pt x="3438144" y="0"/>
                  </a:lnTo>
                  <a:lnTo>
                    <a:pt x="3438144" y="762000"/>
                  </a:lnTo>
                  <a:lnTo>
                    <a:pt x="3782568" y="762000"/>
                  </a:lnTo>
                  <a:lnTo>
                    <a:pt x="3782568" y="0"/>
                  </a:lnTo>
                  <a:close/>
                </a:path>
                <a:path w="4642485" h="762000">
                  <a:moveTo>
                    <a:pt x="4642104" y="79248"/>
                  </a:moveTo>
                  <a:lnTo>
                    <a:pt x="4299204" y="79248"/>
                  </a:lnTo>
                  <a:lnTo>
                    <a:pt x="4299204" y="762000"/>
                  </a:lnTo>
                  <a:lnTo>
                    <a:pt x="4642104" y="762000"/>
                  </a:lnTo>
                  <a:lnTo>
                    <a:pt x="4642104" y="79248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6716" y="2827019"/>
              <a:ext cx="4642485" cy="387350"/>
            </a:xfrm>
            <a:custGeom>
              <a:avLst/>
              <a:gdLst/>
              <a:ahLst/>
              <a:cxnLst/>
              <a:rect l="l" t="t" r="r" b="b"/>
              <a:pathLst>
                <a:path w="4642485" h="387350">
                  <a:moveTo>
                    <a:pt x="342900" y="275844"/>
                  </a:moveTo>
                  <a:lnTo>
                    <a:pt x="0" y="275844"/>
                  </a:lnTo>
                  <a:lnTo>
                    <a:pt x="0" y="387096"/>
                  </a:lnTo>
                  <a:lnTo>
                    <a:pt x="342900" y="387096"/>
                  </a:lnTo>
                  <a:lnTo>
                    <a:pt x="342900" y="275844"/>
                  </a:lnTo>
                  <a:close/>
                </a:path>
                <a:path w="4642485" h="387350">
                  <a:moveTo>
                    <a:pt x="1203960" y="108204"/>
                  </a:moveTo>
                  <a:lnTo>
                    <a:pt x="859536" y="108204"/>
                  </a:lnTo>
                  <a:lnTo>
                    <a:pt x="859536" y="225552"/>
                  </a:lnTo>
                  <a:lnTo>
                    <a:pt x="1203960" y="225552"/>
                  </a:lnTo>
                  <a:lnTo>
                    <a:pt x="1203960" y="108204"/>
                  </a:lnTo>
                  <a:close/>
                </a:path>
                <a:path w="4642485" h="387350">
                  <a:moveTo>
                    <a:pt x="2063496" y="4572"/>
                  </a:moveTo>
                  <a:lnTo>
                    <a:pt x="1719072" y="4572"/>
                  </a:lnTo>
                  <a:lnTo>
                    <a:pt x="1719072" y="179832"/>
                  </a:lnTo>
                  <a:lnTo>
                    <a:pt x="2063496" y="179832"/>
                  </a:lnTo>
                  <a:lnTo>
                    <a:pt x="2063496" y="4572"/>
                  </a:lnTo>
                  <a:close/>
                </a:path>
                <a:path w="4642485" h="387350">
                  <a:moveTo>
                    <a:pt x="2923032" y="135636"/>
                  </a:moveTo>
                  <a:lnTo>
                    <a:pt x="2578608" y="135636"/>
                  </a:lnTo>
                  <a:lnTo>
                    <a:pt x="2578608" y="256032"/>
                  </a:lnTo>
                  <a:lnTo>
                    <a:pt x="2923032" y="256032"/>
                  </a:lnTo>
                  <a:lnTo>
                    <a:pt x="2923032" y="135636"/>
                  </a:lnTo>
                  <a:close/>
                </a:path>
                <a:path w="4642485" h="387350">
                  <a:moveTo>
                    <a:pt x="3782568" y="0"/>
                  </a:moveTo>
                  <a:lnTo>
                    <a:pt x="3438144" y="0"/>
                  </a:lnTo>
                  <a:lnTo>
                    <a:pt x="3438144" y="112776"/>
                  </a:lnTo>
                  <a:lnTo>
                    <a:pt x="3782568" y="112776"/>
                  </a:lnTo>
                  <a:lnTo>
                    <a:pt x="3782568" y="0"/>
                  </a:lnTo>
                  <a:close/>
                </a:path>
                <a:path w="4642485" h="387350">
                  <a:moveTo>
                    <a:pt x="4642104" y="44196"/>
                  </a:moveTo>
                  <a:lnTo>
                    <a:pt x="4299204" y="44196"/>
                  </a:lnTo>
                  <a:lnTo>
                    <a:pt x="4299204" y="192024"/>
                  </a:lnTo>
                  <a:lnTo>
                    <a:pt x="4642104" y="192024"/>
                  </a:lnTo>
                  <a:lnTo>
                    <a:pt x="4642104" y="44196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6716" y="2820923"/>
              <a:ext cx="4642485" cy="281940"/>
            </a:xfrm>
            <a:custGeom>
              <a:avLst/>
              <a:gdLst/>
              <a:ahLst/>
              <a:cxnLst/>
              <a:rect l="l" t="t" r="r" b="b"/>
              <a:pathLst>
                <a:path w="4642485" h="281939">
                  <a:moveTo>
                    <a:pt x="342900" y="275844"/>
                  </a:moveTo>
                  <a:lnTo>
                    <a:pt x="0" y="275844"/>
                  </a:lnTo>
                  <a:lnTo>
                    <a:pt x="0" y="281940"/>
                  </a:lnTo>
                  <a:lnTo>
                    <a:pt x="342900" y="281940"/>
                  </a:lnTo>
                  <a:lnTo>
                    <a:pt x="342900" y="275844"/>
                  </a:lnTo>
                  <a:close/>
                </a:path>
                <a:path w="4642485" h="281939">
                  <a:moveTo>
                    <a:pt x="1203960" y="106680"/>
                  </a:moveTo>
                  <a:lnTo>
                    <a:pt x="859536" y="106680"/>
                  </a:lnTo>
                  <a:lnTo>
                    <a:pt x="859536" y="114300"/>
                  </a:lnTo>
                  <a:lnTo>
                    <a:pt x="1203960" y="114300"/>
                  </a:lnTo>
                  <a:lnTo>
                    <a:pt x="1203960" y="106680"/>
                  </a:lnTo>
                  <a:close/>
                </a:path>
                <a:path w="4642485" h="281939">
                  <a:moveTo>
                    <a:pt x="2063496" y="3048"/>
                  </a:moveTo>
                  <a:lnTo>
                    <a:pt x="1719072" y="3048"/>
                  </a:lnTo>
                  <a:lnTo>
                    <a:pt x="1719072" y="10668"/>
                  </a:lnTo>
                  <a:lnTo>
                    <a:pt x="2063496" y="10668"/>
                  </a:lnTo>
                  <a:lnTo>
                    <a:pt x="2063496" y="3048"/>
                  </a:lnTo>
                  <a:close/>
                </a:path>
                <a:path w="4642485" h="281939">
                  <a:moveTo>
                    <a:pt x="2923032" y="137160"/>
                  </a:moveTo>
                  <a:lnTo>
                    <a:pt x="2578608" y="137160"/>
                  </a:lnTo>
                  <a:lnTo>
                    <a:pt x="2578608" y="141732"/>
                  </a:lnTo>
                  <a:lnTo>
                    <a:pt x="2923032" y="141732"/>
                  </a:lnTo>
                  <a:lnTo>
                    <a:pt x="2923032" y="137160"/>
                  </a:lnTo>
                  <a:close/>
                </a:path>
                <a:path w="4642485" h="281939">
                  <a:moveTo>
                    <a:pt x="3782568" y="0"/>
                  </a:moveTo>
                  <a:lnTo>
                    <a:pt x="3438144" y="0"/>
                  </a:lnTo>
                  <a:lnTo>
                    <a:pt x="3438144" y="6096"/>
                  </a:lnTo>
                  <a:lnTo>
                    <a:pt x="3782568" y="6096"/>
                  </a:lnTo>
                  <a:lnTo>
                    <a:pt x="3782568" y="0"/>
                  </a:lnTo>
                  <a:close/>
                </a:path>
                <a:path w="4642485" h="281939">
                  <a:moveTo>
                    <a:pt x="4642104" y="45720"/>
                  </a:moveTo>
                  <a:lnTo>
                    <a:pt x="4299204" y="45720"/>
                  </a:lnTo>
                  <a:lnTo>
                    <a:pt x="4299204" y="50292"/>
                  </a:lnTo>
                  <a:lnTo>
                    <a:pt x="4642104" y="50292"/>
                  </a:lnTo>
                  <a:lnTo>
                    <a:pt x="4642104" y="457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75787" y="2822447"/>
              <a:ext cx="344805" cy="1905"/>
            </a:xfrm>
            <a:custGeom>
              <a:avLst/>
              <a:gdLst/>
              <a:ahLst/>
              <a:cxnLst/>
              <a:rect l="l" t="t" r="r" b="b"/>
              <a:pathLst>
                <a:path w="344805" h="1905">
                  <a:moveTo>
                    <a:pt x="3444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344424" y="1524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56716" y="2545079"/>
              <a:ext cx="4642485" cy="551815"/>
            </a:xfrm>
            <a:custGeom>
              <a:avLst/>
              <a:gdLst/>
              <a:ahLst/>
              <a:cxnLst/>
              <a:rect l="l" t="t" r="r" b="b"/>
              <a:pathLst>
                <a:path w="4642485" h="551814">
                  <a:moveTo>
                    <a:pt x="342900" y="409956"/>
                  </a:moveTo>
                  <a:lnTo>
                    <a:pt x="0" y="409956"/>
                  </a:lnTo>
                  <a:lnTo>
                    <a:pt x="0" y="551688"/>
                  </a:lnTo>
                  <a:lnTo>
                    <a:pt x="342900" y="551688"/>
                  </a:lnTo>
                  <a:lnTo>
                    <a:pt x="342900" y="409956"/>
                  </a:lnTo>
                  <a:close/>
                </a:path>
                <a:path w="4642485" h="551814">
                  <a:moveTo>
                    <a:pt x="1203960" y="219456"/>
                  </a:moveTo>
                  <a:lnTo>
                    <a:pt x="859536" y="219456"/>
                  </a:lnTo>
                  <a:lnTo>
                    <a:pt x="859536" y="382524"/>
                  </a:lnTo>
                  <a:lnTo>
                    <a:pt x="1203960" y="382524"/>
                  </a:lnTo>
                  <a:lnTo>
                    <a:pt x="1203960" y="219456"/>
                  </a:lnTo>
                  <a:close/>
                </a:path>
                <a:path w="4642485" h="551814">
                  <a:moveTo>
                    <a:pt x="2063496" y="41148"/>
                  </a:moveTo>
                  <a:lnTo>
                    <a:pt x="1719072" y="41148"/>
                  </a:lnTo>
                  <a:lnTo>
                    <a:pt x="1719072" y="277368"/>
                  </a:lnTo>
                  <a:lnTo>
                    <a:pt x="2063496" y="277368"/>
                  </a:lnTo>
                  <a:lnTo>
                    <a:pt x="2063496" y="41148"/>
                  </a:lnTo>
                  <a:close/>
                </a:path>
                <a:path w="4642485" h="551814">
                  <a:moveTo>
                    <a:pt x="2923032" y="166116"/>
                  </a:moveTo>
                  <a:lnTo>
                    <a:pt x="2578608" y="166116"/>
                  </a:lnTo>
                  <a:lnTo>
                    <a:pt x="2578608" y="413004"/>
                  </a:lnTo>
                  <a:lnTo>
                    <a:pt x="2923032" y="413004"/>
                  </a:lnTo>
                  <a:lnTo>
                    <a:pt x="2923032" y="166116"/>
                  </a:lnTo>
                  <a:close/>
                </a:path>
                <a:path w="4642485" h="551814">
                  <a:moveTo>
                    <a:pt x="3782568" y="0"/>
                  </a:moveTo>
                  <a:lnTo>
                    <a:pt x="3438144" y="0"/>
                  </a:lnTo>
                  <a:lnTo>
                    <a:pt x="3438144" y="275844"/>
                  </a:lnTo>
                  <a:lnTo>
                    <a:pt x="3782568" y="275844"/>
                  </a:lnTo>
                  <a:lnTo>
                    <a:pt x="3782568" y="0"/>
                  </a:lnTo>
                  <a:close/>
                </a:path>
                <a:path w="4642485" h="551814">
                  <a:moveTo>
                    <a:pt x="4642104" y="54864"/>
                  </a:moveTo>
                  <a:lnTo>
                    <a:pt x="4299204" y="54864"/>
                  </a:lnTo>
                  <a:lnTo>
                    <a:pt x="4299204" y="321564"/>
                  </a:lnTo>
                  <a:lnTo>
                    <a:pt x="4642104" y="321564"/>
                  </a:lnTo>
                  <a:lnTo>
                    <a:pt x="4642104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7636" y="3701795"/>
              <a:ext cx="5160645" cy="0"/>
            </a:xfrm>
            <a:custGeom>
              <a:avLst/>
              <a:gdLst/>
              <a:ahLst/>
              <a:cxnLst/>
              <a:rect l="l" t="t" r="r" b="b"/>
              <a:pathLst>
                <a:path w="5160645">
                  <a:moveTo>
                    <a:pt x="0" y="0"/>
                  </a:moveTo>
                  <a:lnTo>
                    <a:pt x="51602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39011" y="3398926"/>
            <a:ext cx="209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</a:t>
            </a:r>
            <a:r>
              <a:rPr sz="60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99182" y="3318763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,8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38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59354" y="3295294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,9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19144" y="3334003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,7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52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79315" y="3262376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,1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57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39104" y="3301390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6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,9</a:t>
            </a:r>
            <a:r>
              <a:rPr sz="6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37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90976" y="2860039"/>
            <a:ext cx="146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496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11319" y="2824987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320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271016" y="2925876"/>
            <a:ext cx="145415" cy="2901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401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314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939284" y="2885947"/>
            <a:ext cx="11474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532130" algn="l"/>
                <a:tab pos="1134110" algn="l"/>
              </a:tabLst>
            </a:pPr>
            <a:r>
              <a:rPr sz="600" u="sng" dirty="0">
                <a:solidFill>
                  <a:srgbClr val="FFFFFF"/>
                </a:solidFill>
                <a:uFill>
                  <a:solidFill>
                    <a:srgbClr val="D9D9D9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600" dirty="0">
                <a:solidFill>
                  <a:srgbClr val="FFFFFF"/>
                </a:solidFill>
                <a:latin typeface="Times New Roman"/>
                <a:cs typeface="Times New Roman"/>
              </a:rPr>
              <a:t>    </a:t>
            </a:r>
            <a:r>
              <a:rPr sz="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417    </a:t>
            </a:r>
            <a:r>
              <a:rPr sz="60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600" u="sng" dirty="0">
                <a:solidFill>
                  <a:srgbClr val="FFFFFF"/>
                </a:solidFill>
                <a:uFill>
                  <a:solidFill>
                    <a:srgbClr val="D9D9D9"/>
                  </a:solidFill>
                </a:uFill>
                <a:latin typeface="Times New Roman"/>
                <a:cs typeface="Times New Roman"/>
              </a:rPr>
              <a:t> 	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31186" y="2787141"/>
            <a:ext cx="145415" cy="26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460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334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851147" y="2775330"/>
            <a:ext cx="14541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697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6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341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11319" y="2624073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781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71109" y="2674111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757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5482" y="363636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5637" y="2930143"/>
            <a:ext cx="194945" cy="64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600" spc="10" dirty="0">
                <a:latin typeface="Microsoft Sans Serif"/>
                <a:cs typeface="Microsoft Sans Serif"/>
              </a:rPr>
              <a:t>1</a:t>
            </a:r>
            <a:r>
              <a:rPr sz="600" dirty="0">
                <a:latin typeface="Microsoft Sans Serif"/>
                <a:cs typeface="Microsoft Sans Serif"/>
              </a:rPr>
              <a:t>,</a:t>
            </a:r>
            <a:r>
              <a:rPr sz="600" spc="-10" dirty="0">
                <a:latin typeface="Microsoft Sans Serif"/>
                <a:cs typeface="Microsoft Sans Serif"/>
              </a:rPr>
              <a:t>0</a:t>
            </a:r>
            <a:r>
              <a:rPr sz="600" spc="10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  <a:spcBef>
                <a:spcPts val="67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5637" y="2400121"/>
            <a:ext cx="207645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3</a:t>
            </a:r>
            <a:r>
              <a:rPr sz="600" dirty="0">
                <a:latin typeface="Microsoft Sans Serif"/>
                <a:cs typeface="Microsoft Sans Serif"/>
              </a:rPr>
              <a:t>,</a:t>
            </a:r>
            <a:r>
              <a:rPr sz="600" spc="-10" dirty="0">
                <a:latin typeface="Microsoft Sans Serif"/>
                <a:cs typeface="Microsoft Sans Serif"/>
              </a:rPr>
              <a:t>5</a:t>
            </a:r>
            <a:r>
              <a:rPr sz="600" spc="10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27498" y="3749446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87289" y="3749446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6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1549" y="3663591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25142" y="2288285"/>
            <a:ext cx="260223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R="528955" algn="ctr">
              <a:lnSpc>
                <a:spcPct val="100000"/>
              </a:lnSpc>
            </a:pPr>
            <a:r>
              <a:rPr sz="6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673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12492" y="3951731"/>
            <a:ext cx="911860" cy="47625"/>
            <a:chOff x="2412492" y="3951731"/>
            <a:chExt cx="911860" cy="47625"/>
          </a:xfrm>
        </p:grpSpPr>
        <p:sp>
          <p:nvSpPr>
            <p:cNvPr id="63" name="object 63"/>
            <p:cNvSpPr/>
            <p:nvPr/>
          </p:nvSpPr>
          <p:spPr>
            <a:xfrm>
              <a:off x="2412492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3" y="47244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860548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3" y="47244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276600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4" y="472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187196" y="3749446"/>
            <a:ext cx="2294890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859790" algn="l"/>
                <a:tab pos="1719580" algn="l"/>
              </a:tabLst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endParaRPr sz="600">
              <a:latin typeface="Microsoft Sans Serif"/>
              <a:cs typeface="Microsoft Sans Serif"/>
            </a:endParaRPr>
          </a:p>
          <a:p>
            <a:pPr marL="1311275">
              <a:lnSpc>
                <a:spcPct val="100000"/>
              </a:lnSpc>
              <a:spcBef>
                <a:spcPts val="545"/>
              </a:spcBef>
              <a:tabLst>
                <a:tab pos="1759585" algn="l"/>
                <a:tab pos="2175510" algn="l"/>
              </a:tabLst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5" dirty="0">
                <a:latin typeface="Microsoft Sans Serif"/>
                <a:cs typeface="Microsoft Sans Serif"/>
              </a:rPr>
              <a:t>h</a:t>
            </a:r>
            <a:r>
              <a:rPr sz="600" spc="30" dirty="0">
                <a:latin typeface="Microsoft Sans Serif"/>
                <a:cs typeface="Microsoft Sans Serif"/>
              </a:rPr>
              <a:t>o</a:t>
            </a:r>
            <a:r>
              <a:rPr sz="600" spc="25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	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569208" y="39517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4"/>
                </a:lnTo>
                <a:lnTo>
                  <a:pt x="47244" y="47244"/>
                </a:lnTo>
                <a:lnTo>
                  <a:pt x="472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656076" y="3749446"/>
            <a:ext cx="407034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4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sz="600" spc="10" dirty="0">
                <a:latin typeface="Microsoft Sans Serif"/>
                <a:cs typeface="Microsoft Sans Serif"/>
              </a:rPr>
              <a:t>sendo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976115" y="39517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45720" y="0"/>
                </a:moveTo>
                <a:lnTo>
                  <a:pt x="0" y="0"/>
                </a:lnTo>
                <a:lnTo>
                  <a:pt x="0" y="47244"/>
                </a:lnTo>
                <a:lnTo>
                  <a:pt x="45720" y="47244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4061459" y="3910075"/>
            <a:ext cx="213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5" dirty="0">
                <a:latin typeface="Microsoft Sans Serif"/>
                <a:cs typeface="Microsoft Sans Serif"/>
              </a:rPr>
              <a:t>k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spc="20" dirty="0">
                <a:latin typeface="Microsoft Sans Serif"/>
                <a:cs typeface="Microsoft Sans Serif"/>
              </a:rPr>
              <a:t>ok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172577"/>
            <a:ext cx="618744" cy="124602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36270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38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535426" y="165607"/>
            <a:ext cx="2536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T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Ổ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Q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V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À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Ị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Ầ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MĐ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163067"/>
            <a:ext cx="45720" cy="181355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3" y="1644395"/>
            <a:ext cx="5747385" cy="2383790"/>
            <a:chOff x="443483" y="1644395"/>
            <a:chExt cx="5747385" cy="2383790"/>
          </a:xfrm>
        </p:grpSpPr>
        <p:sp>
          <p:nvSpPr>
            <p:cNvPr id="3" name="object 3"/>
            <p:cNvSpPr/>
            <p:nvPr/>
          </p:nvSpPr>
          <p:spPr>
            <a:xfrm>
              <a:off x="443483" y="1644395"/>
              <a:ext cx="5747385" cy="2383790"/>
            </a:xfrm>
            <a:custGeom>
              <a:avLst/>
              <a:gdLst/>
              <a:ahLst/>
              <a:cxnLst/>
              <a:rect l="l" t="t" r="r" b="b"/>
              <a:pathLst>
                <a:path w="5747385" h="2383790">
                  <a:moveTo>
                    <a:pt x="5747004" y="0"/>
                  </a:moveTo>
                  <a:lnTo>
                    <a:pt x="0" y="0"/>
                  </a:lnTo>
                  <a:lnTo>
                    <a:pt x="0" y="2383536"/>
                  </a:lnTo>
                  <a:lnTo>
                    <a:pt x="5747004" y="2383536"/>
                  </a:lnTo>
                  <a:lnTo>
                    <a:pt x="57470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7823" y="2253995"/>
              <a:ext cx="4953000" cy="1013460"/>
            </a:xfrm>
            <a:custGeom>
              <a:avLst/>
              <a:gdLst/>
              <a:ahLst/>
              <a:cxnLst/>
              <a:rect l="l" t="t" r="r" b="b"/>
              <a:pathLst>
                <a:path w="4953000" h="1013460">
                  <a:moveTo>
                    <a:pt x="0" y="1013460"/>
                  </a:moveTo>
                  <a:lnTo>
                    <a:pt x="135635" y="1013460"/>
                  </a:lnTo>
                </a:path>
                <a:path w="4953000" h="1013460">
                  <a:moveTo>
                    <a:pt x="315467" y="1013460"/>
                  </a:moveTo>
                  <a:lnTo>
                    <a:pt x="585216" y="1013460"/>
                  </a:lnTo>
                </a:path>
                <a:path w="4953000" h="1013460">
                  <a:moveTo>
                    <a:pt x="766571" y="1013460"/>
                  </a:moveTo>
                  <a:lnTo>
                    <a:pt x="1036319" y="1013460"/>
                  </a:lnTo>
                </a:path>
                <a:path w="4953000" h="1013460">
                  <a:moveTo>
                    <a:pt x="1216152" y="1013460"/>
                  </a:moveTo>
                  <a:lnTo>
                    <a:pt x="1937003" y="1013460"/>
                  </a:lnTo>
                </a:path>
                <a:path w="4953000" h="1013460">
                  <a:moveTo>
                    <a:pt x="2116836" y="1013460"/>
                  </a:moveTo>
                  <a:lnTo>
                    <a:pt x="2386584" y="1013460"/>
                  </a:lnTo>
                </a:path>
                <a:path w="4953000" h="1013460">
                  <a:moveTo>
                    <a:pt x="2566416" y="1013460"/>
                  </a:moveTo>
                  <a:lnTo>
                    <a:pt x="2837688" y="1013460"/>
                  </a:lnTo>
                </a:path>
                <a:path w="4953000" h="1013460">
                  <a:moveTo>
                    <a:pt x="3017520" y="1013460"/>
                  </a:moveTo>
                  <a:lnTo>
                    <a:pt x="3287267" y="1013460"/>
                  </a:lnTo>
                </a:path>
                <a:path w="4953000" h="1013460">
                  <a:moveTo>
                    <a:pt x="3467100" y="1013460"/>
                  </a:moveTo>
                  <a:lnTo>
                    <a:pt x="4953000" y="1013460"/>
                  </a:lnTo>
                </a:path>
                <a:path w="4953000" h="1013460">
                  <a:moveTo>
                    <a:pt x="0" y="868679"/>
                  </a:moveTo>
                  <a:lnTo>
                    <a:pt x="135635" y="868679"/>
                  </a:lnTo>
                </a:path>
                <a:path w="4953000" h="1013460">
                  <a:moveTo>
                    <a:pt x="315467" y="868679"/>
                  </a:moveTo>
                  <a:lnTo>
                    <a:pt x="585216" y="868679"/>
                  </a:lnTo>
                </a:path>
                <a:path w="4953000" h="1013460">
                  <a:moveTo>
                    <a:pt x="766571" y="868679"/>
                  </a:moveTo>
                  <a:lnTo>
                    <a:pt x="1036319" y="868679"/>
                  </a:lnTo>
                </a:path>
                <a:path w="4953000" h="1013460">
                  <a:moveTo>
                    <a:pt x="1216152" y="868679"/>
                  </a:moveTo>
                  <a:lnTo>
                    <a:pt x="1937003" y="868679"/>
                  </a:lnTo>
                </a:path>
                <a:path w="4953000" h="1013460">
                  <a:moveTo>
                    <a:pt x="2116836" y="868679"/>
                  </a:moveTo>
                  <a:lnTo>
                    <a:pt x="2386584" y="868679"/>
                  </a:lnTo>
                </a:path>
                <a:path w="4953000" h="1013460">
                  <a:moveTo>
                    <a:pt x="2566416" y="868679"/>
                  </a:moveTo>
                  <a:lnTo>
                    <a:pt x="2837688" y="868679"/>
                  </a:lnTo>
                </a:path>
                <a:path w="4953000" h="1013460">
                  <a:moveTo>
                    <a:pt x="3017520" y="868679"/>
                  </a:moveTo>
                  <a:lnTo>
                    <a:pt x="4953000" y="868679"/>
                  </a:lnTo>
                </a:path>
                <a:path w="4953000" h="1013460">
                  <a:moveTo>
                    <a:pt x="0" y="723900"/>
                  </a:moveTo>
                  <a:lnTo>
                    <a:pt x="135635" y="723900"/>
                  </a:lnTo>
                </a:path>
                <a:path w="4953000" h="1013460">
                  <a:moveTo>
                    <a:pt x="315467" y="723900"/>
                  </a:moveTo>
                  <a:lnTo>
                    <a:pt x="585216" y="723900"/>
                  </a:lnTo>
                </a:path>
                <a:path w="4953000" h="1013460">
                  <a:moveTo>
                    <a:pt x="766571" y="723900"/>
                  </a:moveTo>
                  <a:lnTo>
                    <a:pt x="1036319" y="723900"/>
                  </a:lnTo>
                </a:path>
                <a:path w="4953000" h="1013460">
                  <a:moveTo>
                    <a:pt x="1216152" y="723900"/>
                  </a:moveTo>
                  <a:lnTo>
                    <a:pt x="4953000" y="723900"/>
                  </a:lnTo>
                </a:path>
                <a:path w="4953000" h="1013460">
                  <a:moveTo>
                    <a:pt x="0" y="579119"/>
                  </a:moveTo>
                  <a:lnTo>
                    <a:pt x="135635" y="579119"/>
                  </a:lnTo>
                </a:path>
                <a:path w="4953000" h="1013460">
                  <a:moveTo>
                    <a:pt x="315467" y="579119"/>
                  </a:moveTo>
                  <a:lnTo>
                    <a:pt x="4953000" y="579119"/>
                  </a:lnTo>
                </a:path>
                <a:path w="4953000" h="1013460">
                  <a:moveTo>
                    <a:pt x="0" y="434339"/>
                  </a:moveTo>
                  <a:lnTo>
                    <a:pt x="135635" y="434339"/>
                  </a:lnTo>
                </a:path>
                <a:path w="4953000" h="1013460">
                  <a:moveTo>
                    <a:pt x="315467" y="434339"/>
                  </a:moveTo>
                  <a:lnTo>
                    <a:pt x="4953000" y="434339"/>
                  </a:lnTo>
                </a:path>
                <a:path w="4953000" h="1013460">
                  <a:moveTo>
                    <a:pt x="0" y="289559"/>
                  </a:moveTo>
                  <a:lnTo>
                    <a:pt x="135635" y="289559"/>
                  </a:lnTo>
                </a:path>
                <a:path w="4953000" h="1013460">
                  <a:moveTo>
                    <a:pt x="315467" y="289559"/>
                  </a:moveTo>
                  <a:lnTo>
                    <a:pt x="4953000" y="289559"/>
                  </a:lnTo>
                </a:path>
                <a:path w="4953000" h="1013460">
                  <a:moveTo>
                    <a:pt x="0" y="144780"/>
                  </a:moveTo>
                  <a:lnTo>
                    <a:pt x="135635" y="144780"/>
                  </a:lnTo>
                </a:path>
                <a:path w="4953000" h="1013460">
                  <a:moveTo>
                    <a:pt x="315467" y="144780"/>
                  </a:moveTo>
                  <a:lnTo>
                    <a:pt x="4953000" y="144780"/>
                  </a:lnTo>
                </a:path>
                <a:path w="4953000" h="1013460">
                  <a:moveTo>
                    <a:pt x="0" y="0"/>
                  </a:moveTo>
                  <a:lnTo>
                    <a:pt x="135635" y="0"/>
                  </a:lnTo>
                </a:path>
                <a:path w="4953000" h="1013460">
                  <a:moveTo>
                    <a:pt x="315467" y="0"/>
                  </a:moveTo>
                  <a:lnTo>
                    <a:pt x="495300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824" y="2106040"/>
              <a:ext cx="4953000" cy="222885"/>
            </a:xfrm>
            <a:custGeom>
              <a:avLst/>
              <a:gdLst/>
              <a:ahLst/>
              <a:cxnLst/>
              <a:rect l="l" t="t" r="r" b="b"/>
              <a:pathLst>
                <a:path w="4953000" h="222885">
                  <a:moveTo>
                    <a:pt x="4953000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0" y="219583"/>
                  </a:lnTo>
                  <a:lnTo>
                    <a:pt x="0" y="222758"/>
                  </a:lnTo>
                  <a:lnTo>
                    <a:pt x="4953000" y="222758"/>
                  </a:lnTo>
                  <a:lnTo>
                    <a:pt x="4953000" y="219583"/>
                  </a:lnTo>
                  <a:lnTo>
                    <a:pt x="4953000" y="3175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823" y="1964435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300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460" y="2325623"/>
              <a:ext cx="4683760" cy="1087120"/>
            </a:xfrm>
            <a:custGeom>
              <a:avLst/>
              <a:gdLst/>
              <a:ahLst/>
              <a:cxnLst/>
              <a:rect l="l" t="t" r="r" b="b"/>
              <a:pathLst>
                <a:path w="4683760" h="1087120">
                  <a:moveTo>
                    <a:pt x="179832" y="0"/>
                  </a:moveTo>
                  <a:lnTo>
                    <a:pt x="0" y="0"/>
                  </a:lnTo>
                  <a:lnTo>
                    <a:pt x="0" y="1086612"/>
                  </a:lnTo>
                  <a:lnTo>
                    <a:pt x="179832" y="1086612"/>
                  </a:lnTo>
                  <a:lnTo>
                    <a:pt x="179832" y="0"/>
                  </a:lnTo>
                  <a:close/>
                </a:path>
                <a:path w="4683760" h="1087120">
                  <a:moveTo>
                    <a:pt x="630923" y="675132"/>
                  </a:moveTo>
                  <a:lnTo>
                    <a:pt x="449580" y="675132"/>
                  </a:lnTo>
                  <a:lnTo>
                    <a:pt x="449580" y="1086612"/>
                  </a:lnTo>
                  <a:lnTo>
                    <a:pt x="630923" y="1086612"/>
                  </a:lnTo>
                  <a:lnTo>
                    <a:pt x="630923" y="675132"/>
                  </a:lnTo>
                  <a:close/>
                </a:path>
                <a:path w="4683760" h="1087120">
                  <a:moveTo>
                    <a:pt x="1080516" y="664464"/>
                  </a:moveTo>
                  <a:lnTo>
                    <a:pt x="900684" y="664464"/>
                  </a:lnTo>
                  <a:lnTo>
                    <a:pt x="900684" y="1086612"/>
                  </a:lnTo>
                  <a:lnTo>
                    <a:pt x="1080516" y="1086612"/>
                  </a:lnTo>
                  <a:lnTo>
                    <a:pt x="1080516" y="664464"/>
                  </a:lnTo>
                  <a:close/>
                </a:path>
                <a:path w="4683760" h="1087120">
                  <a:moveTo>
                    <a:pt x="1530096" y="963168"/>
                  </a:moveTo>
                  <a:lnTo>
                    <a:pt x="1350264" y="963168"/>
                  </a:lnTo>
                  <a:lnTo>
                    <a:pt x="1350264" y="1086612"/>
                  </a:lnTo>
                  <a:lnTo>
                    <a:pt x="1530096" y="1086612"/>
                  </a:lnTo>
                  <a:lnTo>
                    <a:pt x="1530096" y="963168"/>
                  </a:lnTo>
                  <a:close/>
                </a:path>
                <a:path w="4683760" h="1087120">
                  <a:moveTo>
                    <a:pt x="1981200" y="790956"/>
                  </a:moveTo>
                  <a:lnTo>
                    <a:pt x="1801368" y="790956"/>
                  </a:lnTo>
                  <a:lnTo>
                    <a:pt x="1801368" y="1086612"/>
                  </a:lnTo>
                  <a:lnTo>
                    <a:pt x="1981200" y="1086612"/>
                  </a:lnTo>
                  <a:lnTo>
                    <a:pt x="1981200" y="790956"/>
                  </a:lnTo>
                  <a:close/>
                </a:path>
                <a:path w="4683760" h="1087120">
                  <a:moveTo>
                    <a:pt x="2430780" y="762000"/>
                  </a:moveTo>
                  <a:lnTo>
                    <a:pt x="2250948" y="762000"/>
                  </a:lnTo>
                  <a:lnTo>
                    <a:pt x="2250948" y="1086612"/>
                  </a:lnTo>
                  <a:lnTo>
                    <a:pt x="2430780" y="1086612"/>
                  </a:lnTo>
                  <a:lnTo>
                    <a:pt x="2430780" y="762000"/>
                  </a:lnTo>
                  <a:close/>
                </a:path>
                <a:path w="4683760" h="1087120">
                  <a:moveTo>
                    <a:pt x="2881884" y="701040"/>
                  </a:moveTo>
                  <a:lnTo>
                    <a:pt x="2702052" y="701040"/>
                  </a:lnTo>
                  <a:lnTo>
                    <a:pt x="2702052" y="1086612"/>
                  </a:lnTo>
                  <a:lnTo>
                    <a:pt x="2881884" y="1086612"/>
                  </a:lnTo>
                  <a:lnTo>
                    <a:pt x="2881884" y="701040"/>
                  </a:lnTo>
                  <a:close/>
                </a:path>
                <a:path w="4683760" h="1087120">
                  <a:moveTo>
                    <a:pt x="3782568" y="1004316"/>
                  </a:moveTo>
                  <a:lnTo>
                    <a:pt x="3601212" y="1004316"/>
                  </a:lnTo>
                  <a:lnTo>
                    <a:pt x="3601212" y="1086612"/>
                  </a:lnTo>
                  <a:lnTo>
                    <a:pt x="3782568" y="1086612"/>
                  </a:lnTo>
                  <a:lnTo>
                    <a:pt x="3782568" y="1004316"/>
                  </a:lnTo>
                  <a:close/>
                </a:path>
                <a:path w="4683760" h="1087120">
                  <a:moveTo>
                    <a:pt x="4232148" y="1053084"/>
                  </a:moveTo>
                  <a:lnTo>
                    <a:pt x="4052316" y="1053084"/>
                  </a:lnTo>
                  <a:lnTo>
                    <a:pt x="4052316" y="1086612"/>
                  </a:lnTo>
                  <a:lnTo>
                    <a:pt x="4232148" y="1086612"/>
                  </a:lnTo>
                  <a:lnTo>
                    <a:pt x="4232148" y="1053084"/>
                  </a:lnTo>
                  <a:close/>
                </a:path>
                <a:path w="4683760" h="1087120">
                  <a:moveTo>
                    <a:pt x="4683252" y="1057656"/>
                  </a:moveTo>
                  <a:lnTo>
                    <a:pt x="4501896" y="1057656"/>
                  </a:lnTo>
                  <a:lnTo>
                    <a:pt x="4501896" y="1086612"/>
                  </a:lnTo>
                  <a:lnTo>
                    <a:pt x="4683252" y="1086612"/>
                  </a:lnTo>
                  <a:lnTo>
                    <a:pt x="4683252" y="1057656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3460" y="2106167"/>
              <a:ext cx="3782695" cy="1306195"/>
            </a:xfrm>
            <a:custGeom>
              <a:avLst/>
              <a:gdLst/>
              <a:ahLst/>
              <a:cxnLst/>
              <a:rect l="l" t="t" r="r" b="b"/>
              <a:pathLst>
                <a:path w="3782695" h="1306195">
                  <a:moveTo>
                    <a:pt x="179832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179832" y="219456"/>
                  </a:lnTo>
                  <a:lnTo>
                    <a:pt x="179832" y="0"/>
                  </a:lnTo>
                  <a:close/>
                </a:path>
                <a:path w="3782695" h="1306195">
                  <a:moveTo>
                    <a:pt x="630923" y="783336"/>
                  </a:moveTo>
                  <a:lnTo>
                    <a:pt x="449580" y="783336"/>
                  </a:lnTo>
                  <a:lnTo>
                    <a:pt x="449580" y="894588"/>
                  </a:lnTo>
                  <a:lnTo>
                    <a:pt x="630923" y="894588"/>
                  </a:lnTo>
                  <a:lnTo>
                    <a:pt x="630923" y="783336"/>
                  </a:lnTo>
                  <a:close/>
                </a:path>
                <a:path w="3782695" h="1306195">
                  <a:moveTo>
                    <a:pt x="1080516" y="816864"/>
                  </a:moveTo>
                  <a:lnTo>
                    <a:pt x="900684" y="816864"/>
                  </a:lnTo>
                  <a:lnTo>
                    <a:pt x="900684" y="883920"/>
                  </a:lnTo>
                  <a:lnTo>
                    <a:pt x="1080516" y="883920"/>
                  </a:lnTo>
                  <a:lnTo>
                    <a:pt x="1080516" y="816864"/>
                  </a:lnTo>
                  <a:close/>
                </a:path>
                <a:path w="3782695" h="1306195">
                  <a:moveTo>
                    <a:pt x="2881884" y="891540"/>
                  </a:moveTo>
                  <a:lnTo>
                    <a:pt x="2702052" y="891540"/>
                  </a:lnTo>
                  <a:lnTo>
                    <a:pt x="2702052" y="920496"/>
                  </a:lnTo>
                  <a:lnTo>
                    <a:pt x="2881884" y="920496"/>
                  </a:lnTo>
                  <a:lnTo>
                    <a:pt x="2881884" y="891540"/>
                  </a:lnTo>
                  <a:close/>
                </a:path>
                <a:path w="3782695" h="1306195">
                  <a:moveTo>
                    <a:pt x="3331464" y="1114044"/>
                  </a:moveTo>
                  <a:lnTo>
                    <a:pt x="3151632" y="1114044"/>
                  </a:lnTo>
                  <a:lnTo>
                    <a:pt x="3151632" y="1306068"/>
                  </a:lnTo>
                  <a:lnTo>
                    <a:pt x="3331464" y="1306068"/>
                  </a:lnTo>
                  <a:lnTo>
                    <a:pt x="3331464" y="1114044"/>
                  </a:lnTo>
                  <a:close/>
                </a:path>
                <a:path w="3782695" h="1306195">
                  <a:moveTo>
                    <a:pt x="3782568" y="1200912"/>
                  </a:moveTo>
                  <a:lnTo>
                    <a:pt x="3601212" y="1200912"/>
                  </a:lnTo>
                  <a:lnTo>
                    <a:pt x="3601212" y="1223772"/>
                  </a:lnTo>
                  <a:lnTo>
                    <a:pt x="3782568" y="1223772"/>
                  </a:lnTo>
                  <a:lnTo>
                    <a:pt x="3782568" y="1200912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3460" y="2090927"/>
              <a:ext cx="4232275" cy="1287780"/>
            </a:xfrm>
            <a:custGeom>
              <a:avLst/>
              <a:gdLst/>
              <a:ahLst/>
              <a:cxnLst/>
              <a:rect l="l" t="t" r="r" b="b"/>
              <a:pathLst>
                <a:path w="4232275" h="1287779">
                  <a:moveTo>
                    <a:pt x="17983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79832" y="15240"/>
                  </a:lnTo>
                  <a:lnTo>
                    <a:pt x="179832" y="0"/>
                  </a:lnTo>
                  <a:close/>
                </a:path>
                <a:path w="4232275" h="1287779">
                  <a:moveTo>
                    <a:pt x="630923" y="797052"/>
                  </a:moveTo>
                  <a:lnTo>
                    <a:pt x="449580" y="797052"/>
                  </a:lnTo>
                  <a:lnTo>
                    <a:pt x="449580" y="798576"/>
                  </a:lnTo>
                  <a:lnTo>
                    <a:pt x="630923" y="798576"/>
                  </a:lnTo>
                  <a:lnTo>
                    <a:pt x="630923" y="797052"/>
                  </a:lnTo>
                  <a:close/>
                </a:path>
                <a:path w="4232275" h="1287779">
                  <a:moveTo>
                    <a:pt x="1080516" y="827532"/>
                  </a:moveTo>
                  <a:lnTo>
                    <a:pt x="900684" y="827532"/>
                  </a:lnTo>
                  <a:lnTo>
                    <a:pt x="900684" y="832104"/>
                  </a:lnTo>
                  <a:lnTo>
                    <a:pt x="1080516" y="832104"/>
                  </a:lnTo>
                  <a:lnTo>
                    <a:pt x="1080516" y="827532"/>
                  </a:lnTo>
                  <a:close/>
                </a:path>
                <a:path w="4232275" h="1287779">
                  <a:moveTo>
                    <a:pt x="1981200" y="1022604"/>
                  </a:moveTo>
                  <a:lnTo>
                    <a:pt x="1801368" y="1022604"/>
                  </a:lnTo>
                  <a:lnTo>
                    <a:pt x="1801368" y="1025652"/>
                  </a:lnTo>
                  <a:lnTo>
                    <a:pt x="1981200" y="1025652"/>
                  </a:lnTo>
                  <a:lnTo>
                    <a:pt x="1981200" y="1022604"/>
                  </a:lnTo>
                  <a:close/>
                </a:path>
                <a:path w="4232275" h="1287779">
                  <a:moveTo>
                    <a:pt x="2430780" y="992124"/>
                  </a:moveTo>
                  <a:lnTo>
                    <a:pt x="2250948" y="992124"/>
                  </a:lnTo>
                  <a:lnTo>
                    <a:pt x="2250948" y="996696"/>
                  </a:lnTo>
                  <a:lnTo>
                    <a:pt x="2430780" y="996696"/>
                  </a:lnTo>
                  <a:lnTo>
                    <a:pt x="2430780" y="992124"/>
                  </a:lnTo>
                  <a:close/>
                </a:path>
                <a:path w="4232275" h="1287779">
                  <a:moveTo>
                    <a:pt x="2881884" y="905256"/>
                  </a:moveTo>
                  <a:lnTo>
                    <a:pt x="2702052" y="905256"/>
                  </a:lnTo>
                  <a:lnTo>
                    <a:pt x="2702052" y="906780"/>
                  </a:lnTo>
                  <a:lnTo>
                    <a:pt x="2881884" y="906780"/>
                  </a:lnTo>
                  <a:lnTo>
                    <a:pt x="2881884" y="905256"/>
                  </a:lnTo>
                  <a:close/>
                </a:path>
                <a:path w="4232275" h="1287779">
                  <a:moveTo>
                    <a:pt x="3331464" y="1127760"/>
                  </a:moveTo>
                  <a:lnTo>
                    <a:pt x="3151632" y="1127760"/>
                  </a:lnTo>
                  <a:lnTo>
                    <a:pt x="3151632" y="1129284"/>
                  </a:lnTo>
                  <a:lnTo>
                    <a:pt x="3331464" y="1129284"/>
                  </a:lnTo>
                  <a:lnTo>
                    <a:pt x="3331464" y="1127760"/>
                  </a:lnTo>
                  <a:close/>
                </a:path>
                <a:path w="4232275" h="1287779">
                  <a:moveTo>
                    <a:pt x="4232148" y="1286256"/>
                  </a:moveTo>
                  <a:lnTo>
                    <a:pt x="4052316" y="1286256"/>
                  </a:lnTo>
                  <a:lnTo>
                    <a:pt x="4052316" y="1287780"/>
                  </a:lnTo>
                  <a:lnTo>
                    <a:pt x="4232148" y="1287780"/>
                  </a:lnTo>
                  <a:lnTo>
                    <a:pt x="4232148" y="12862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3460" y="2089403"/>
              <a:ext cx="4232275" cy="1289685"/>
            </a:xfrm>
            <a:custGeom>
              <a:avLst/>
              <a:gdLst/>
              <a:ahLst/>
              <a:cxnLst/>
              <a:rect l="l" t="t" r="r" b="b"/>
              <a:pathLst>
                <a:path w="4232275" h="1289685">
                  <a:moveTo>
                    <a:pt x="17983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79832" y="1524"/>
                  </a:lnTo>
                  <a:lnTo>
                    <a:pt x="179832" y="0"/>
                  </a:lnTo>
                  <a:close/>
                </a:path>
                <a:path w="4232275" h="1289685">
                  <a:moveTo>
                    <a:pt x="630923" y="797052"/>
                  </a:moveTo>
                  <a:lnTo>
                    <a:pt x="449580" y="797052"/>
                  </a:lnTo>
                  <a:lnTo>
                    <a:pt x="449580" y="798576"/>
                  </a:lnTo>
                  <a:lnTo>
                    <a:pt x="630923" y="798576"/>
                  </a:lnTo>
                  <a:lnTo>
                    <a:pt x="630923" y="797052"/>
                  </a:lnTo>
                  <a:close/>
                </a:path>
                <a:path w="4232275" h="1289685">
                  <a:moveTo>
                    <a:pt x="1080516" y="827532"/>
                  </a:moveTo>
                  <a:lnTo>
                    <a:pt x="900684" y="827532"/>
                  </a:lnTo>
                  <a:lnTo>
                    <a:pt x="900684" y="829056"/>
                  </a:lnTo>
                  <a:lnTo>
                    <a:pt x="1080516" y="829056"/>
                  </a:lnTo>
                  <a:lnTo>
                    <a:pt x="1080516" y="827532"/>
                  </a:lnTo>
                  <a:close/>
                </a:path>
                <a:path w="4232275" h="1289685">
                  <a:moveTo>
                    <a:pt x="1530096" y="1197864"/>
                  </a:moveTo>
                  <a:lnTo>
                    <a:pt x="1350264" y="1197864"/>
                  </a:lnTo>
                  <a:lnTo>
                    <a:pt x="1350264" y="1199388"/>
                  </a:lnTo>
                  <a:lnTo>
                    <a:pt x="1530096" y="1199388"/>
                  </a:lnTo>
                  <a:lnTo>
                    <a:pt x="1530096" y="1197864"/>
                  </a:lnTo>
                  <a:close/>
                </a:path>
                <a:path w="4232275" h="1289685">
                  <a:moveTo>
                    <a:pt x="1981200" y="1022604"/>
                  </a:moveTo>
                  <a:lnTo>
                    <a:pt x="1801368" y="1022604"/>
                  </a:lnTo>
                  <a:lnTo>
                    <a:pt x="1801368" y="1024128"/>
                  </a:lnTo>
                  <a:lnTo>
                    <a:pt x="1981200" y="1024128"/>
                  </a:lnTo>
                  <a:lnTo>
                    <a:pt x="1981200" y="1022604"/>
                  </a:lnTo>
                  <a:close/>
                </a:path>
                <a:path w="4232275" h="1289685">
                  <a:moveTo>
                    <a:pt x="2430780" y="992124"/>
                  </a:moveTo>
                  <a:lnTo>
                    <a:pt x="2250948" y="992124"/>
                  </a:lnTo>
                  <a:lnTo>
                    <a:pt x="2250948" y="993648"/>
                  </a:lnTo>
                  <a:lnTo>
                    <a:pt x="2430780" y="993648"/>
                  </a:lnTo>
                  <a:lnTo>
                    <a:pt x="2430780" y="992124"/>
                  </a:lnTo>
                  <a:close/>
                </a:path>
                <a:path w="4232275" h="1289685">
                  <a:moveTo>
                    <a:pt x="2881884" y="905256"/>
                  </a:moveTo>
                  <a:lnTo>
                    <a:pt x="2702052" y="905256"/>
                  </a:lnTo>
                  <a:lnTo>
                    <a:pt x="2702052" y="906780"/>
                  </a:lnTo>
                  <a:lnTo>
                    <a:pt x="2881884" y="906780"/>
                  </a:lnTo>
                  <a:lnTo>
                    <a:pt x="2881884" y="905256"/>
                  </a:lnTo>
                  <a:close/>
                </a:path>
                <a:path w="4232275" h="1289685">
                  <a:moveTo>
                    <a:pt x="3331464" y="1129284"/>
                  </a:moveTo>
                  <a:lnTo>
                    <a:pt x="3151632" y="1129284"/>
                  </a:lnTo>
                  <a:lnTo>
                    <a:pt x="3151632" y="1130808"/>
                  </a:lnTo>
                  <a:lnTo>
                    <a:pt x="3331464" y="1130808"/>
                  </a:lnTo>
                  <a:lnTo>
                    <a:pt x="3331464" y="1129284"/>
                  </a:lnTo>
                  <a:close/>
                </a:path>
                <a:path w="4232275" h="1289685">
                  <a:moveTo>
                    <a:pt x="3782568" y="1216152"/>
                  </a:moveTo>
                  <a:lnTo>
                    <a:pt x="3601212" y="1216152"/>
                  </a:lnTo>
                  <a:lnTo>
                    <a:pt x="3601212" y="1217676"/>
                  </a:lnTo>
                  <a:lnTo>
                    <a:pt x="3782568" y="1217676"/>
                  </a:lnTo>
                  <a:lnTo>
                    <a:pt x="3782568" y="1216152"/>
                  </a:lnTo>
                  <a:close/>
                </a:path>
                <a:path w="4232275" h="1289685">
                  <a:moveTo>
                    <a:pt x="4232148" y="1287780"/>
                  </a:moveTo>
                  <a:lnTo>
                    <a:pt x="4052316" y="1287780"/>
                  </a:lnTo>
                  <a:lnTo>
                    <a:pt x="4052316" y="1289304"/>
                  </a:lnTo>
                  <a:lnTo>
                    <a:pt x="4232148" y="1289304"/>
                  </a:lnTo>
                  <a:lnTo>
                    <a:pt x="4232148" y="12877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7823" y="3412235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300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2613" y="2114549"/>
              <a:ext cx="4503420" cy="1280160"/>
            </a:xfrm>
            <a:custGeom>
              <a:avLst/>
              <a:gdLst/>
              <a:ahLst/>
              <a:cxnLst/>
              <a:rect l="l" t="t" r="r" b="b"/>
              <a:pathLst>
                <a:path w="4503420" h="1280160">
                  <a:moveTo>
                    <a:pt x="0" y="0"/>
                  </a:moveTo>
                  <a:lnTo>
                    <a:pt x="451104" y="455676"/>
                  </a:lnTo>
                  <a:lnTo>
                    <a:pt x="900684" y="487680"/>
                  </a:lnTo>
                  <a:lnTo>
                    <a:pt x="1351788" y="629412"/>
                  </a:lnTo>
                  <a:lnTo>
                    <a:pt x="1801368" y="879348"/>
                  </a:lnTo>
                  <a:lnTo>
                    <a:pt x="2252472" y="954024"/>
                  </a:lnTo>
                  <a:lnTo>
                    <a:pt x="2702052" y="964692"/>
                  </a:lnTo>
                  <a:lnTo>
                    <a:pt x="3153156" y="1039368"/>
                  </a:lnTo>
                  <a:lnTo>
                    <a:pt x="3602736" y="1184148"/>
                  </a:lnTo>
                  <a:lnTo>
                    <a:pt x="4053840" y="1277112"/>
                  </a:lnTo>
                  <a:lnTo>
                    <a:pt x="4503420" y="128016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3170" y="20957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170" y="20957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2762" y="25514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2762" y="25514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83866" y="258343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83866" y="258343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3447" y="272516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3447" y="272516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4551" y="29751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4551" y="29751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34130" y="304977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34130" y="304977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85235" y="30604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85235" y="30604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34814" y="31351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4814" y="31351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85918" y="32799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85918" y="32799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35499" y="3371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35499" y="3371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85079" y="33743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5079" y="33743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31408" y="334680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1408" y="1898395"/>
            <a:ext cx="8826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35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5" dirty="0">
                <a:latin typeface="Microsoft Sans Serif"/>
                <a:cs typeface="Microsoft Sans Serif"/>
              </a:rPr>
              <a:t>30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25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20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15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10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10" dirty="0">
                <a:latin typeface="Microsoft Sans Serif"/>
                <a:cs typeface="Microsoft Sans Serif"/>
              </a:rPr>
              <a:t>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5365" y="334680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5520" y="1845055"/>
            <a:ext cx="194310" cy="14738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  <a:spcBef>
                <a:spcPts val="42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9017" y="3565347"/>
            <a:ext cx="260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3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50" dirty="0">
                <a:latin typeface="Microsoft Sans Serif"/>
                <a:cs typeface="Microsoft Sans Serif"/>
              </a:rPr>
              <a:t>m</a:t>
            </a:r>
            <a:r>
              <a:rPr sz="600" spc="-5" dirty="0">
                <a:latin typeface="Microsoft Sans Serif"/>
                <a:cs typeface="Microsoft Sans Serif"/>
              </a:rPr>
              <a:t>ặ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34591" y="3554374"/>
            <a:ext cx="3317875" cy="23050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  <a:tabLst>
                <a:tab pos="322580" algn="l"/>
                <a:tab pos="1365885" algn="l"/>
                <a:tab pos="2230120" algn="l"/>
                <a:tab pos="2616835" algn="l"/>
                <a:tab pos="3138805" algn="l"/>
              </a:tabLst>
            </a:pPr>
            <a:r>
              <a:rPr sz="600" spc="30" dirty="0">
                <a:latin typeface="Microsoft Sans Serif"/>
                <a:cs typeface="Microsoft Sans Serif"/>
              </a:rPr>
              <a:t>đ</a:t>
            </a:r>
            <a:r>
              <a:rPr sz="600" spc="15" dirty="0">
                <a:latin typeface="Microsoft Sans Serif"/>
                <a:cs typeface="Microsoft Sans Serif"/>
              </a:rPr>
              <a:t>ẹp	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dirty="0">
                <a:latin typeface="Microsoft Sans Serif"/>
                <a:cs typeface="Microsoft Sans Serif"/>
              </a:rPr>
              <a:t>y 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c</a:t>
            </a:r>
            <a:r>
              <a:rPr sz="60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â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&amp;</a:t>
            </a:r>
            <a:r>
              <a:rPr sz="600" dirty="0">
                <a:latin typeface="Microsoft Sans Serif"/>
                <a:cs typeface="Microsoft Sans Serif"/>
              </a:rPr>
              <a:t>   </a:t>
            </a:r>
            <a:r>
              <a:rPr sz="600" spc="-6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sóc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c</a:t>
            </a:r>
            <a:r>
              <a:rPr sz="600" spc="30" dirty="0">
                <a:latin typeface="Microsoft Sans Serif"/>
                <a:cs typeface="Microsoft Sans Serif"/>
              </a:rPr>
              <a:t>ơ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dirty="0">
                <a:latin typeface="Microsoft Sans Serif"/>
                <a:cs typeface="Microsoft Sans Serif"/>
              </a:rPr>
              <a:t>ể	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â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gi</a:t>
            </a:r>
            <a:r>
              <a:rPr sz="600" spc="30" dirty="0">
                <a:latin typeface="Microsoft Sans Serif"/>
                <a:cs typeface="Microsoft Sans Serif"/>
              </a:rPr>
              <a:t>ớ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10" dirty="0">
                <a:latin typeface="Microsoft Sans Serif"/>
                <a:cs typeface="Microsoft Sans Serif"/>
              </a:rPr>
              <a:t>k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-15" dirty="0">
                <a:latin typeface="Microsoft Sans Serif"/>
                <a:cs typeface="Microsoft Sans Serif"/>
              </a:rPr>
              <a:t>c</a:t>
            </a:r>
            <a:endParaRPr sz="600">
              <a:latin typeface="Microsoft Sans Serif"/>
              <a:cs typeface="Microsoft Sans Serif"/>
            </a:endParaRPr>
          </a:p>
          <a:p>
            <a:pPr marL="417195">
              <a:lnSpc>
                <a:spcPct val="100000"/>
              </a:lnSpc>
              <a:spcBef>
                <a:spcPts val="85"/>
              </a:spcBef>
            </a:pPr>
            <a:r>
              <a:rPr sz="600" spc="25" dirty="0">
                <a:latin typeface="Microsoft Sans Serif"/>
                <a:cs typeface="Microsoft Sans Serif"/>
              </a:rPr>
              <a:t>móng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0249" y="3460191"/>
            <a:ext cx="4808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54855" algn="l"/>
              </a:tabLst>
            </a:pPr>
            <a:r>
              <a:rPr sz="600" spc="-70" dirty="0">
                <a:latin typeface="Microsoft Sans Serif"/>
                <a:cs typeface="Microsoft Sans Serif"/>
              </a:rPr>
              <a:t>C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dirty="0">
                <a:latin typeface="Microsoft Sans Serif"/>
                <a:cs typeface="Microsoft Sans Serif"/>
              </a:rPr>
              <a:t>   </a:t>
            </a:r>
            <a:r>
              <a:rPr sz="600" spc="-45" dirty="0">
                <a:latin typeface="Microsoft Sans Serif"/>
                <a:cs typeface="Microsoft Sans Serif"/>
              </a:rPr>
              <a:t> 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35" dirty="0">
                <a:latin typeface="Microsoft Sans Serif"/>
                <a:cs typeface="Microsoft Sans Serif"/>
              </a:rPr>
              <a:t>r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spc="15" dirty="0">
                <a:latin typeface="Microsoft Sans Serif"/>
                <a:cs typeface="Microsoft Sans Serif"/>
              </a:rPr>
              <a:t>ểm</a:t>
            </a:r>
            <a:r>
              <a:rPr sz="600" spc="35" dirty="0">
                <a:latin typeface="Microsoft Sans Serif"/>
                <a:cs typeface="Microsoft Sans Serif"/>
              </a:rPr>
              <a:t> </a:t>
            </a:r>
            <a:r>
              <a:rPr sz="600" spc="-5" dirty="0">
                <a:latin typeface="Microsoft Sans Serif"/>
                <a:cs typeface="Microsoft Sans Serif"/>
              </a:rPr>
              <a:t>D</a:t>
            </a:r>
            <a:r>
              <a:rPr sz="600" spc="30" dirty="0">
                <a:latin typeface="Microsoft Sans Serif"/>
                <a:cs typeface="Microsoft Sans Serif"/>
              </a:rPr>
              <a:t>ụn</a:t>
            </a:r>
            <a:r>
              <a:rPr sz="600" spc="-10" dirty="0">
                <a:latin typeface="Microsoft Sans Serif"/>
                <a:cs typeface="Microsoft Sans Serif"/>
              </a:rPr>
              <a:t>g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cụ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5" dirty="0">
                <a:latin typeface="Microsoft Sans Serif"/>
                <a:cs typeface="Microsoft Sans Serif"/>
              </a:rPr>
              <a:t>à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dirty="0">
                <a:latin typeface="Microsoft Sans Serif"/>
                <a:cs typeface="Microsoft Sans Serif"/>
              </a:rPr>
              <a:t>  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-55" dirty="0">
                <a:latin typeface="Microsoft Sans Serif"/>
                <a:cs typeface="Microsoft Sans Serif"/>
              </a:rPr>
              <a:t>C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dirty="0">
                <a:latin typeface="Microsoft Sans Serif"/>
                <a:cs typeface="Microsoft Sans Serif"/>
              </a:rPr>
              <a:t>  </a:t>
            </a:r>
            <a:r>
              <a:rPr sz="600" spc="-55" dirty="0">
                <a:latin typeface="Microsoft Sans Serif"/>
                <a:cs typeface="Microsoft Sans Serif"/>
              </a:rPr>
              <a:t> </a:t>
            </a:r>
            <a:r>
              <a:rPr sz="600" spc="-40" dirty="0">
                <a:latin typeface="Microsoft Sans Serif"/>
                <a:cs typeface="Microsoft Sans Serif"/>
              </a:rPr>
              <a:t>T</a:t>
            </a:r>
            <a:r>
              <a:rPr sz="600" spc="-5" dirty="0">
                <a:latin typeface="Microsoft Sans Serif"/>
                <a:cs typeface="Microsoft Sans Serif"/>
              </a:rPr>
              <a:t>ắ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&amp;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ch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dirty="0">
                <a:latin typeface="Microsoft Sans Serif"/>
                <a:cs typeface="Microsoft Sans Serif"/>
              </a:rPr>
              <a:t>  </a:t>
            </a:r>
            <a:r>
              <a:rPr sz="600" spc="-55" dirty="0">
                <a:latin typeface="Microsoft Sans Serif"/>
                <a:cs typeface="Microsoft Sans Serif"/>
              </a:rPr>
              <a:t> C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dirty="0">
                <a:latin typeface="Microsoft Sans Serif"/>
                <a:cs typeface="Microsoft Sans Serif"/>
              </a:rPr>
              <a:t>    </a:t>
            </a:r>
            <a:r>
              <a:rPr sz="600" spc="25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N</a:t>
            </a:r>
            <a:r>
              <a:rPr sz="600" spc="45" dirty="0">
                <a:latin typeface="Microsoft Sans Serif"/>
                <a:cs typeface="Microsoft Sans Serif"/>
              </a:rPr>
              <a:t>ướ</a:t>
            </a:r>
            <a:r>
              <a:rPr sz="600" spc="-15" dirty="0">
                <a:latin typeface="Microsoft Sans Serif"/>
                <a:cs typeface="Microsoft Sans Serif"/>
              </a:rPr>
              <a:t>c 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spc="10" dirty="0">
                <a:latin typeface="Microsoft Sans Serif"/>
                <a:cs typeface="Microsoft Sans Serif"/>
              </a:rPr>
              <a:t>oa</a:t>
            </a:r>
            <a:r>
              <a:rPr sz="600" dirty="0">
                <a:latin typeface="Microsoft Sans Serif"/>
                <a:cs typeface="Microsoft Sans Serif"/>
              </a:rPr>
              <a:t>  </a:t>
            </a:r>
            <a:r>
              <a:rPr sz="600" spc="-45" dirty="0">
                <a:latin typeface="Microsoft Sans Serif"/>
                <a:cs typeface="Microsoft Sans Serif"/>
              </a:rPr>
              <a:t> </a:t>
            </a:r>
            <a:r>
              <a:rPr sz="600" spc="-55" dirty="0">
                <a:latin typeface="Microsoft Sans Serif"/>
                <a:cs typeface="Microsoft Sans Serif"/>
              </a:rPr>
              <a:t>C</a:t>
            </a:r>
            <a:r>
              <a:rPr sz="600" spc="2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cá</a:t>
            </a:r>
            <a:r>
              <a:rPr sz="600" dirty="0">
                <a:latin typeface="Microsoft Sans Serif"/>
                <a:cs typeface="Microsoft Sans Serif"/>
              </a:rPr>
              <a:t>  </a:t>
            </a:r>
            <a:r>
              <a:rPr sz="600" spc="-50" dirty="0">
                <a:latin typeface="Microsoft Sans Serif"/>
                <a:cs typeface="Microsoft Sans Serif"/>
              </a:rPr>
              <a:t> </a:t>
            </a:r>
            <a:r>
              <a:rPr sz="600" spc="-70" dirty="0">
                <a:latin typeface="Microsoft Sans Serif"/>
                <a:cs typeface="Microsoft Sans Serif"/>
              </a:rPr>
              <a:t>C</a:t>
            </a:r>
            <a:r>
              <a:rPr sz="600" spc="30" dirty="0">
                <a:latin typeface="Microsoft Sans Serif"/>
                <a:cs typeface="Microsoft Sans Serif"/>
              </a:rPr>
              <a:t>h</a:t>
            </a:r>
            <a:r>
              <a:rPr sz="600" spc="-5" dirty="0">
                <a:latin typeface="Microsoft Sans Serif"/>
                <a:cs typeface="Microsoft Sans Serif"/>
              </a:rPr>
              <a:t>ă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5" dirty="0">
                <a:latin typeface="Microsoft Sans Serif"/>
                <a:cs typeface="Microsoft Sans Serif"/>
              </a:rPr>
              <a:t>óc</a:t>
            </a:r>
            <a:r>
              <a:rPr sz="600" dirty="0">
                <a:latin typeface="Microsoft Sans Serif"/>
                <a:cs typeface="Microsoft Sans Serif"/>
              </a:rPr>
              <a:t>     </a:t>
            </a:r>
            <a:r>
              <a:rPr sz="600" spc="10" dirty="0">
                <a:latin typeface="Microsoft Sans Serif"/>
                <a:cs typeface="Microsoft Sans Serif"/>
              </a:rPr>
              <a:t> Làm</a:t>
            </a:r>
            <a:r>
              <a:rPr sz="600" spc="-1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đ</a:t>
            </a:r>
            <a:r>
              <a:rPr sz="600" spc="15" dirty="0">
                <a:latin typeface="Microsoft Sans Serif"/>
                <a:cs typeface="Microsoft Sans Serif"/>
              </a:rPr>
              <a:t>ẹp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20" dirty="0">
                <a:latin typeface="Microsoft Sans Serif"/>
                <a:cs typeface="Microsoft Sans Serif"/>
              </a:rPr>
              <a:t>B</a:t>
            </a:r>
            <a:r>
              <a:rPr sz="600" spc="25" dirty="0">
                <a:latin typeface="Microsoft Sans Serif"/>
                <a:cs typeface="Microsoft Sans Serif"/>
              </a:rPr>
              <a:t>ộ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sả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27853" y="3553154"/>
            <a:ext cx="371475" cy="23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109855">
              <a:lnSpc>
                <a:spcPct val="113300"/>
              </a:lnSpc>
              <a:spcBef>
                <a:spcPts val="100"/>
              </a:spcBef>
            </a:pPr>
            <a:r>
              <a:rPr sz="600" spc="30" dirty="0">
                <a:latin typeface="Microsoft Sans Serif"/>
                <a:cs typeface="Microsoft Sans Serif"/>
              </a:rPr>
              <a:t>ph</a:t>
            </a:r>
            <a:r>
              <a:rPr sz="600" spc="-5" dirty="0">
                <a:latin typeface="Microsoft Sans Serif"/>
                <a:cs typeface="Microsoft Sans Serif"/>
              </a:rPr>
              <a:t>ẩ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5" dirty="0">
                <a:latin typeface="Microsoft Sans Serif"/>
                <a:cs typeface="Microsoft Sans Serif"/>
              </a:rPr>
              <a:t>à</a:t>
            </a:r>
            <a:r>
              <a:rPr sz="600" spc="30" dirty="0">
                <a:latin typeface="Microsoft Sans Serif"/>
                <a:cs typeface="Microsoft Sans Serif"/>
              </a:rPr>
              <a:t>m  </a:t>
            </a:r>
            <a:r>
              <a:rPr sz="600" spc="20" dirty="0">
                <a:latin typeface="Microsoft Sans Serif"/>
                <a:cs typeface="Microsoft Sans Serif"/>
              </a:rPr>
              <a:t>đẹp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83565" y="3326696"/>
            <a:ext cx="129539" cy="62738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5" dirty="0">
                <a:latin typeface="Microsoft Sans Serif"/>
                <a:cs typeface="Microsoft Sans Serif"/>
              </a:rPr>
              <a:t>(Triệu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sản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20" dirty="0">
                <a:latin typeface="Microsoft Sans Serif"/>
                <a:cs typeface="Microsoft Sans Serif"/>
              </a:rPr>
              <a:t>phẩm)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0797" y="3590744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30247" y="1733499"/>
            <a:ext cx="218884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595627" y="3890581"/>
            <a:ext cx="2802255" cy="47625"/>
            <a:chOff x="1595627" y="3890581"/>
            <a:chExt cx="2802255" cy="47625"/>
          </a:xfrm>
        </p:grpSpPr>
        <p:sp>
          <p:nvSpPr>
            <p:cNvPr id="47" name="object 47"/>
            <p:cNvSpPr/>
            <p:nvPr/>
          </p:nvSpPr>
          <p:spPr>
            <a:xfrm>
              <a:off x="1595627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4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40" y="4572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92095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58083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99104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53661" y="391591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55007" y="38953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55007" y="38953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35660" y="3849725"/>
            <a:ext cx="4636770" cy="34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9070">
              <a:lnSpc>
                <a:spcPct val="100000"/>
              </a:lnSpc>
              <a:spcBef>
                <a:spcPts val="100"/>
              </a:spcBef>
              <a:tabLst>
                <a:tab pos="2146300" algn="l"/>
                <a:tab pos="2811780" algn="l"/>
                <a:tab pos="3354070" algn="l"/>
                <a:tab pos="4008754" algn="l"/>
              </a:tabLst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	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25" dirty="0">
                <a:latin typeface="Microsoft Sans Serif"/>
                <a:cs typeface="Microsoft Sans Serif"/>
              </a:rPr>
              <a:t>do</a:t>
            </a:r>
            <a:r>
              <a:rPr sz="600" dirty="0">
                <a:latin typeface="Microsoft Sans Serif"/>
                <a:cs typeface="Microsoft Sans Serif"/>
              </a:rPr>
              <a:t>	</a:t>
            </a: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25" dirty="0">
                <a:latin typeface="Microsoft Sans Serif"/>
                <a:cs typeface="Microsoft Sans Serif"/>
              </a:rPr>
              <a:t>ố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sả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ph</a:t>
            </a:r>
            <a:r>
              <a:rPr sz="600" spc="-5" dirty="0">
                <a:latin typeface="Microsoft Sans Serif"/>
                <a:cs typeface="Microsoft Sans Serif"/>
              </a:rPr>
              <a:t>ẩ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b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9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76488" y="553719"/>
            <a:ext cx="1012825" cy="1012825"/>
            <a:chOff x="876488" y="553719"/>
            <a:chExt cx="1012825" cy="1012825"/>
          </a:xfrm>
        </p:grpSpPr>
        <p:sp>
          <p:nvSpPr>
            <p:cNvPr id="56" name="object 56"/>
            <p:cNvSpPr/>
            <p:nvPr/>
          </p:nvSpPr>
          <p:spPr>
            <a:xfrm>
              <a:off x="1382649" y="553719"/>
              <a:ext cx="506730" cy="781685"/>
            </a:xfrm>
            <a:custGeom>
              <a:avLst/>
              <a:gdLst/>
              <a:ahLst/>
              <a:cxnLst/>
              <a:rect l="l" t="t" r="r" b="b"/>
              <a:pathLst>
                <a:path w="506730" h="781685">
                  <a:moveTo>
                    <a:pt x="0" y="0"/>
                  </a:moveTo>
                  <a:lnTo>
                    <a:pt x="0" y="263398"/>
                  </a:lnTo>
                  <a:lnTo>
                    <a:pt x="34871" y="265918"/>
                  </a:lnTo>
                  <a:lnTo>
                    <a:pt x="68849" y="273367"/>
                  </a:lnTo>
                  <a:lnTo>
                    <a:pt x="132079" y="302387"/>
                  </a:lnTo>
                  <a:lnTo>
                    <a:pt x="170548" y="333141"/>
                  </a:lnTo>
                  <a:lnTo>
                    <a:pt x="201177" y="369825"/>
                  </a:lnTo>
                  <a:lnTo>
                    <a:pt x="223678" y="411085"/>
                  </a:lnTo>
                  <a:lnTo>
                    <a:pt x="237759" y="455564"/>
                  </a:lnTo>
                  <a:lnTo>
                    <a:pt x="243131" y="501907"/>
                  </a:lnTo>
                  <a:lnTo>
                    <a:pt x="239504" y="548757"/>
                  </a:lnTo>
                  <a:lnTo>
                    <a:pt x="226586" y="594758"/>
                  </a:lnTo>
                  <a:lnTo>
                    <a:pt x="204088" y="638556"/>
                  </a:lnTo>
                  <a:lnTo>
                    <a:pt x="425323" y="781685"/>
                  </a:lnTo>
                  <a:lnTo>
                    <a:pt x="449732" y="739638"/>
                  </a:lnTo>
                  <a:lnTo>
                    <a:pt x="469932" y="695630"/>
                  </a:lnTo>
                  <a:lnTo>
                    <a:pt x="485822" y="649986"/>
                  </a:lnTo>
                  <a:lnTo>
                    <a:pt x="497299" y="603028"/>
                  </a:lnTo>
                  <a:lnTo>
                    <a:pt x="504259" y="555084"/>
                  </a:lnTo>
                  <a:lnTo>
                    <a:pt x="506602" y="506475"/>
                  </a:lnTo>
                  <a:lnTo>
                    <a:pt x="504283" y="457709"/>
                  </a:lnTo>
                  <a:lnTo>
                    <a:pt x="497467" y="410251"/>
                  </a:lnTo>
                  <a:lnTo>
                    <a:pt x="486367" y="364315"/>
                  </a:lnTo>
                  <a:lnTo>
                    <a:pt x="471194" y="320114"/>
                  </a:lnTo>
                  <a:lnTo>
                    <a:pt x="452162" y="277859"/>
                  </a:lnTo>
                  <a:lnTo>
                    <a:pt x="429482" y="237764"/>
                  </a:lnTo>
                  <a:lnTo>
                    <a:pt x="403368" y="200041"/>
                  </a:lnTo>
                  <a:lnTo>
                    <a:pt x="374030" y="164901"/>
                  </a:lnTo>
                  <a:lnTo>
                    <a:pt x="341682" y="132559"/>
                  </a:lnTo>
                  <a:lnTo>
                    <a:pt x="306535" y="103226"/>
                  </a:lnTo>
                  <a:lnTo>
                    <a:pt x="268803" y="77114"/>
                  </a:lnTo>
                  <a:lnTo>
                    <a:pt x="228698" y="54437"/>
                  </a:lnTo>
                  <a:lnTo>
                    <a:pt x="186431" y="35406"/>
                  </a:lnTo>
                  <a:lnTo>
                    <a:pt x="142216" y="20234"/>
                  </a:lnTo>
                  <a:lnTo>
                    <a:pt x="96264" y="9134"/>
                  </a:lnTo>
                  <a:lnTo>
                    <a:pt x="48787" y="2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17828" y="1192275"/>
              <a:ext cx="390525" cy="369570"/>
            </a:xfrm>
            <a:custGeom>
              <a:avLst/>
              <a:gdLst/>
              <a:ahLst/>
              <a:cxnLst/>
              <a:rect l="l" t="t" r="r" b="b"/>
              <a:pathLst>
                <a:path w="390525" h="369569">
                  <a:moveTo>
                    <a:pt x="168909" y="0"/>
                  </a:moveTo>
                  <a:lnTo>
                    <a:pt x="136249" y="40344"/>
                  </a:lnTo>
                  <a:lnTo>
                    <a:pt x="96218" y="72532"/>
                  </a:lnTo>
                  <a:lnTo>
                    <a:pt x="50305" y="95601"/>
                  </a:lnTo>
                  <a:lnTo>
                    <a:pt x="0" y="108584"/>
                  </a:lnTo>
                  <a:lnTo>
                    <a:pt x="38227" y="369188"/>
                  </a:lnTo>
                  <a:lnTo>
                    <a:pt x="85717" y="359885"/>
                  </a:lnTo>
                  <a:lnTo>
                    <a:pt x="131742" y="346228"/>
                  </a:lnTo>
                  <a:lnTo>
                    <a:pt x="176031" y="328389"/>
                  </a:lnTo>
                  <a:lnTo>
                    <a:pt x="218313" y="306539"/>
                  </a:lnTo>
                  <a:lnTo>
                    <a:pt x="258317" y="280849"/>
                  </a:lnTo>
                  <a:lnTo>
                    <a:pt x="295773" y="251492"/>
                  </a:lnTo>
                  <a:lnTo>
                    <a:pt x="330410" y="218639"/>
                  </a:lnTo>
                  <a:lnTo>
                    <a:pt x="361957" y="182461"/>
                  </a:lnTo>
                  <a:lnTo>
                    <a:pt x="390144" y="143128"/>
                  </a:lnTo>
                  <a:lnTo>
                    <a:pt x="1689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3721" y="1252981"/>
              <a:ext cx="382905" cy="313690"/>
            </a:xfrm>
            <a:custGeom>
              <a:avLst/>
              <a:gdLst/>
              <a:ahLst/>
              <a:cxnLst/>
              <a:rect l="l" t="t" r="r" b="b"/>
              <a:pathLst>
                <a:path w="382905" h="313690">
                  <a:moveTo>
                    <a:pt x="160642" y="0"/>
                  </a:moveTo>
                  <a:lnTo>
                    <a:pt x="0" y="208660"/>
                  </a:lnTo>
                  <a:lnTo>
                    <a:pt x="42061" y="237791"/>
                  </a:lnTo>
                  <a:lnTo>
                    <a:pt x="86494" y="262352"/>
                  </a:lnTo>
                  <a:lnTo>
                    <a:pt x="132932" y="282248"/>
                  </a:lnTo>
                  <a:lnTo>
                    <a:pt x="181008" y="297386"/>
                  </a:lnTo>
                  <a:lnTo>
                    <a:pt x="230353" y="307672"/>
                  </a:lnTo>
                  <a:lnTo>
                    <a:pt x="280601" y="313013"/>
                  </a:lnTo>
                  <a:lnTo>
                    <a:pt x="331383" y="313314"/>
                  </a:lnTo>
                  <a:lnTo>
                    <a:pt x="382333" y="308482"/>
                  </a:lnTo>
                  <a:lnTo>
                    <a:pt x="344106" y="47878"/>
                  </a:lnTo>
                  <a:lnTo>
                    <a:pt x="295341" y="50059"/>
                  </a:lnTo>
                  <a:lnTo>
                    <a:pt x="247545" y="42560"/>
                  </a:lnTo>
                  <a:lnTo>
                    <a:pt x="202163" y="25751"/>
                  </a:lnTo>
                  <a:lnTo>
                    <a:pt x="160642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0651" y="1118107"/>
              <a:ext cx="344170" cy="343535"/>
            </a:xfrm>
            <a:custGeom>
              <a:avLst/>
              <a:gdLst/>
              <a:ahLst/>
              <a:cxnLst/>
              <a:rect l="l" t="t" r="r" b="b"/>
              <a:pathLst>
                <a:path w="344169" h="343534">
                  <a:moveTo>
                    <a:pt x="255854" y="0"/>
                  </a:moveTo>
                  <a:lnTo>
                    <a:pt x="0" y="62610"/>
                  </a:lnTo>
                  <a:lnTo>
                    <a:pt x="13971" y="109683"/>
                  </a:lnTo>
                  <a:lnTo>
                    <a:pt x="32312" y="154915"/>
                  </a:lnTo>
                  <a:lnTo>
                    <a:pt x="54839" y="198024"/>
                  </a:lnTo>
                  <a:lnTo>
                    <a:pt x="81363" y="238725"/>
                  </a:lnTo>
                  <a:lnTo>
                    <a:pt x="111701" y="276733"/>
                  </a:lnTo>
                  <a:lnTo>
                    <a:pt x="145665" y="311765"/>
                  </a:lnTo>
                  <a:lnTo>
                    <a:pt x="183070" y="343534"/>
                  </a:lnTo>
                  <a:lnTo>
                    <a:pt x="343712" y="134874"/>
                  </a:lnTo>
                  <a:lnTo>
                    <a:pt x="313372" y="107084"/>
                  </a:lnTo>
                  <a:lnTo>
                    <a:pt x="288296" y="74866"/>
                  </a:lnTo>
                  <a:lnTo>
                    <a:pt x="268964" y="38933"/>
                  </a:lnTo>
                  <a:lnTo>
                    <a:pt x="255854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6488" y="553719"/>
              <a:ext cx="506730" cy="627380"/>
            </a:xfrm>
            <a:custGeom>
              <a:avLst/>
              <a:gdLst/>
              <a:ahLst/>
              <a:cxnLst/>
              <a:rect l="l" t="t" r="r" b="b"/>
              <a:pathLst>
                <a:path w="506730" h="627380">
                  <a:moveTo>
                    <a:pt x="506160" y="0"/>
                  </a:moveTo>
                  <a:lnTo>
                    <a:pt x="445478" y="3619"/>
                  </a:lnTo>
                  <a:lnTo>
                    <a:pt x="385701" y="14478"/>
                  </a:lnTo>
                  <a:lnTo>
                    <a:pt x="338871" y="28334"/>
                  </a:lnTo>
                  <a:lnTo>
                    <a:pt x="294384" y="46245"/>
                  </a:lnTo>
                  <a:lnTo>
                    <a:pt x="252396" y="67954"/>
                  </a:lnTo>
                  <a:lnTo>
                    <a:pt x="213063" y="93204"/>
                  </a:lnTo>
                  <a:lnTo>
                    <a:pt x="176540" y="121739"/>
                  </a:lnTo>
                  <a:lnTo>
                    <a:pt x="142984" y="153302"/>
                  </a:lnTo>
                  <a:lnTo>
                    <a:pt x="112549" y="187637"/>
                  </a:lnTo>
                  <a:lnTo>
                    <a:pt x="85393" y="224488"/>
                  </a:lnTo>
                  <a:lnTo>
                    <a:pt x="61669" y="263597"/>
                  </a:lnTo>
                  <a:lnTo>
                    <a:pt x="41534" y="304708"/>
                  </a:lnTo>
                  <a:lnTo>
                    <a:pt x="25144" y="347565"/>
                  </a:lnTo>
                  <a:lnTo>
                    <a:pt x="12655" y="391911"/>
                  </a:lnTo>
                  <a:lnTo>
                    <a:pt x="4221" y="437489"/>
                  </a:lnTo>
                  <a:lnTo>
                    <a:pt x="0" y="484044"/>
                  </a:lnTo>
                  <a:lnTo>
                    <a:pt x="145" y="531318"/>
                  </a:lnTo>
                  <a:lnTo>
                    <a:pt x="4814" y="579055"/>
                  </a:lnTo>
                  <a:lnTo>
                    <a:pt x="14162" y="626999"/>
                  </a:lnTo>
                  <a:lnTo>
                    <a:pt x="270004" y="564388"/>
                  </a:lnTo>
                  <a:lnTo>
                    <a:pt x="266964" y="550106"/>
                  </a:lnTo>
                  <a:lnTo>
                    <a:pt x="264784" y="535670"/>
                  </a:lnTo>
                  <a:lnTo>
                    <a:pt x="263471" y="521114"/>
                  </a:lnTo>
                  <a:lnTo>
                    <a:pt x="263031" y="506475"/>
                  </a:lnTo>
                  <a:lnTo>
                    <a:pt x="267971" y="457489"/>
                  </a:lnTo>
                  <a:lnTo>
                    <a:pt x="282139" y="411862"/>
                  </a:lnTo>
                  <a:lnTo>
                    <a:pt x="304557" y="370572"/>
                  </a:lnTo>
                  <a:lnTo>
                    <a:pt x="334247" y="334597"/>
                  </a:lnTo>
                  <a:lnTo>
                    <a:pt x="370230" y="304914"/>
                  </a:lnTo>
                  <a:lnTo>
                    <a:pt x="411529" y="282501"/>
                  </a:lnTo>
                  <a:lnTo>
                    <a:pt x="457165" y="268336"/>
                  </a:lnTo>
                  <a:lnTo>
                    <a:pt x="506160" y="263398"/>
                  </a:lnTo>
                  <a:lnTo>
                    <a:pt x="506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588135" y="821562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34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19276" y="1185672"/>
            <a:ext cx="815975" cy="247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10.7%</a:t>
            </a:r>
            <a:endParaRPr sz="600">
              <a:latin typeface="Arial"/>
              <a:cs typeface="Arial"/>
            </a:endParaRPr>
          </a:p>
          <a:p>
            <a:pPr marL="257175">
              <a:lnSpc>
                <a:spcPct val="100000"/>
              </a:lnSpc>
              <a:spcBef>
                <a:spcPts val="155"/>
              </a:spcBef>
            </a:pPr>
            <a:r>
              <a:rPr sz="900" b="1" spc="7" baseline="-32407" dirty="0">
                <a:solidFill>
                  <a:srgbClr val="FFFFFF"/>
                </a:solidFill>
                <a:latin typeface="Arial"/>
                <a:cs typeface="Arial"/>
              </a:rPr>
              <a:t>12.8%  </a:t>
            </a:r>
            <a:r>
              <a:rPr sz="900" b="1" spc="30" baseline="-3240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13.5%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3574" y="769111"/>
            <a:ext cx="248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28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337816" y="781811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7639" y="180593"/>
            <a:ext cx="276733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Ó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  <a:p>
            <a:pPr marL="1316990" marR="5080" indent="-352425">
              <a:lnSpc>
                <a:spcPct val="113700"/>
              </a:lnSpc>
              <a:spcBef>
                <a:spcPts val="480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760"/>
              </a:spcBef>
            </a:pPr>
            <a:r>
              <a:rPr sz="600" b="1" spc="-55" dirty="0">
                <a:solidFill>
                  <a:srgbClr val="C00000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h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ă</a:t>
            </a:r>
            <a:r>
              <a:rPr sz="600" b="1" spc="5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C00000"/>
                </a:solidFill>
                <a:latin typeface="Arial"/>
                <a:cs typeface="Arial"/>
              </a:rPr>
              <a:t>sóc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d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ặ</a:t>
            </a:r>
            <a:r>
              <a:rPr sz="600" b="1" spc="60" dirty="0">
                <a:solidFill>
                  <a:srgbClr val="C00000"/>
                </a:solidFill>
                <a:latin typeface="Arial"/>
                <a:cs typeface="Arial"/>
              </a:rPr>
              <a:t>t</a:t>
            </a:r>
            <a:endParaRPr sz="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337816" y="94335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391536" y="900810"/>
            <a:ext cx="73596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Tr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a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C00000"/>
                </a:solidFill>
                <a:latin typeface="Arial"/>
                <a:cs typeface="Arial"/>
              </a:rPr>
              <a:t>g</a:t>
            </a:r>
            <a:r>
              <a:rPr sz="6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đi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ể</a:t>
            </a:r>
            <a:r>
              <a:rPr sz="600" b="1" spc="55" dirty="0">
                <a:solidFill>
                  <a:srgbClr val="C00000"/>
                </a:solidFill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  <a:p>
            <a:pPr marL="12700" marR="80645">
              <a:lnSpc>
                <a:spcPts val="1280"/>
              </a:lnSpc>
              <a:spcBef>
                <a:spcPts val="135"/>
              </a:spcBef>
            </a:pP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-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cụ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30" dirty="0">
                <a:solidFill>
                  <a:srgbClr val="C00000"/>
                </a:solidFill>
                <a:latin typeface="Arial"/>
                <a:cs typeface="Arial"/>
              </a:rPr>
              <a:t>làm</a:t>
            </a:r>
            <a:r>
              <a:rPr sz="600" b="1" spc="-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đẹp </a:t>
            </a:r>
            <a:r>
              <a:rPr sz="600" b="1" spc="-1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Nước</a:t>
            </a:r>
            <a:r>
              <a:rPr sz="600" b="1" spc="-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hoa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600" b="1" spc="50" dirty="0">
                <a:latin typeface="Arial"/>
                <a:cs typeface="Arial"/>
              </a:rPr>
              <a:t>N</a:t>
            </a:r>
            <a:r>
              <a:rPr sz="600" b="1" spc="25" dirty="0">
                <a:latin typeface="Arial"/>
                <a:cs typeface="Arial"/>
              </a:rPr>
              <a:t>h</a:t>
            </a:r>
            <a:r>
              <a:rPr sz="600" b="1" spc="15" dirty="0">
                <a:latin typeface="Arial"/>
                <a:cs typeface="Arial"/>
              </a:rPr>
              <a:t>ó</a:t>
            </a:r>
            <a:r>
              <a:rPr sz="600" b="1" spc="35" dirty="0">
                <a:latin typeface="Arial"/>
                <a:cs typeface="Arial"/>
              </a:rPr>
              <a:t>m</a:t>
            </a:r>
            <a:r>
              <a:rPr sz="600" b="1" spc="-15" dirty="0">
                <a:latin typeface="Arial"/>
                <a:cs typeface="Arial"/>
              </a:rPr>
              <a:t> </a:t>
            </a:r>
            <a:r>
              <a:rPr sz="600" b="1" spc="5" dirty="0">
                <a:latin typeface="Arial"/>
                <a:cs typeface="Arial"/>
              </a:rPr>
              <a:t>hàn</a:t>
            </a:r>
            <a:r>
              <a:rPr sz="600" b="1" spc="10" dirty="0">
                <a:latin typeface="Arial"/>
                <a:cs typeface="Arial"/>
              </a:rPr>
              <a:t>g</a:t>
            </a:r>
            <a:r>
              <a:rPr sz="600" b="1" spc="-15" dirty="0">
                <a:latin typeface="Arial"/>
                <a:cs typeface="Arial"/>
              </a:rPr>
              <a:t> </a:t>
            </a:r>
            <a:r>
              <a:rPr sz="600" b="1" spc="-30" dirty="0">
                <a:latin typeface="Arial"/>
                <a:cs typeface="Arial"/>
              </a:rPr>
              <a:t>c</a:t>
            </a:r>
            <a:r>
              <a:rPr sz="600" b="1" spc="10" dirty="0">
                <a:latin typeface="Arial"/>
                <a:cs typeface="Arial"/>
              </a:rPr>
              <a:t>ò</a:t>
            </a:r>
            <a:r>
              <a:rPr sz="600" b="1" spc="15" dirty="0">
                <a:latin typeface="Arial"/>
                <a:cs typeface="Arial"/>
              </a:rPr>
              <a:t>n</a:t>
            </a:r>
            <a:r>
              <a:rPr sz="600" b="1" spc="-25" dirty="0">
                <a:latin typeface="Arial"/>
                <a:cs typeface="Arial"/>
              </a:rPr>
              <a:t> </a:t>
            </a:r>
            <a:r>
              <a:rPr sz="600" b="1" spc="10" dirty="0">
                <a:latin typeface="Arial"/>
                <a:cs typeface="Arial"/>
              </a:rPr>
              <a:t>l</a:t>
            </a:r>
            <a:r>
              <a:rPr sz="600" b="1" spc="20" dirty="0">
                <a:latin typeface="Arial"/>
                <a:cs typeface="Arial"/>
              </a:rPr>
              <a:t>ạ</a:t>
            </a:r>
            <a:r>
              <a:rPr sz="600" b="1" spc="15" dirty="0"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337816" y="11064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7816" y="126949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37816" y="1432559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09517" y="672268"/>
            <a:ext cx="19602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4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nhóm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đem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về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đẹp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744" y="174101"/>
            <a:ext cx="618744" cy="124602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6090030" y="407984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2625" y="2375534"/>
          <a:ext cx="2973070" cy="16122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4070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ùn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8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ền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35" dirty="0">
                          <a:latin typeface="Microsoft Sans Serif"/>
                          <a:cs typeface="Microsoft Sans Serif"/>
                        </a:rPr>
                        <a:t>TP.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15" dirty="0">
                          <a:latin typeface="Microsoft Sans Serif"/>
                          <a:cs typeface="Microsoft Sans Serif"/>
                        </a:rPr>
                        <a:t>Hồ</a:t>
                      </a: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Chí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30" dirty="0">
                          <a:latin typeface="Microsoft Sans Serif"/>
                          <a:cs typeface="Microsoft Sans Serif"/>
                        </a:rPr>
                        <a:t>Minh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4.5</a:t>
                      </a:r>
                      <a:r>
                        <a:rPr sz="7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07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Hà</a:t>
                      </a:r>
                      <a:r>
                        <a:rPr sz="7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Nội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4.3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nghìn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0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10" dirty="0">
                          <a:latin typeface="Microsoft Sans Serif"/>
                          <a:cs typeface="Microsoft Sans Serif"/>
                        </a:rPr>
                        <a:t>Quốc</a:t>
                      </a:r>
                      <a:r>
                        <a:rPr sz="7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Tế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606.6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04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20" dirty="0">
                          <a:latin typeface="Microsoft Sans Serif"/>
                          <a:cs typeface="Microsoft Sans Serif"/>
                        </a:rPr>
                        <a:t>Bắc</a:t>
                      </a:r>
                      <a:r>
                        <a:rPr sz="7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Ninh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361.5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04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T</a:t>
                      </a:r>
                      <a:r>
                        <a:rPr sz="700" spc="5" dirty="0"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nh</a:t>
                      </a: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dirty="0">
                          <a:latin typeface="Microsoft Sans Serif"/>
                          <a:cs typeface="Microsoft Sans Serif"/>
                        </a:rPr>
                        <a:t>Hóa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Microsoft Sans Serif"/>
                          <a:cs typeface="Microsoft Sans Serif"/>
                        </a:rPr>
                        <a:t>153.5</a:t>
                      </a:r>
                      <a:r>
                        <a:rPr sz="700" spc="-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5" dirty="0"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7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00" spc="20" dirty="0">
                          <a:latin typeface="Microsoft Sans Serif"/>
                          <a:cs typeface="Microsoft Sans Serif"/>
                        </a:rPr>
                        <a:t>đồng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46531" y="451103"/>
            <a:ext cx="2954020" cy="1651000"/>
            <a:chOff x="446531" y="451103"/>
            <a:chExt cx="2954020" cy="1651000"/>
          </a:xfrm>
        </p:grpSpPr>
        <p:sp>
          <p:nvSpPr>
            <p:cNvPr id="4" name="object 4"/>
            <p:cNvSpPr/>
            <p:nvPr/>
          </p:nvSpPr>
          <p:spPr>
            <a:xfrm>
              <a:off x="446531" y="451103"/>
              <a:ext cx="2954020" cy="1651000"/>
            </a:xfrm>
            <a:custGeom>
              <a:avLst/>
              <a:gdLst/>
              <a:ahLst/>
              <a:cxnLst/>
              <a:rect l="l" t="t" r="r" b="b"/>
              <a:pathLst>
                <a:path w="2954020" h="1651000">
                  <a:moveTo>
                    <a:pt x="2953512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2953512" y="1650492"/>
                  </a:lnTo>
                  <a:lnTo>
                    <a:pt x="29535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2537" y="898524"/>
              <a:ext cx="537845" cy="1019810"/>
            </a:xfrm>
            <a:custGeom>
              <a:avLst/>
              <a:gdLst/>
              <a:ahLst/>
              <a:cxnLst/>
              <a:rect l="l" t="t" r="r" b="b"/>
              <a:pathLst>
                <a:path w="537844" h="1019810">
                  <a:moveTo>
                    <a:pt x="0" y="0"/>
                  </a:moveTo>
                  <a:lnTo>
                    <a:pt x="0" y="279399"/>
                  </a:lnTo>
                  <a:lnTo>
                    <a:pt x="48211" y="283937"/>
                  </a:lnTo>
                  <a:lnTo>
                    <a:pt x="93970" y="297118"/>
                  </a:lnTo>
                  <a:lnTo>
                    <a:pt x="136223" y="318293"/>
                  </a:lnTo>
                  <a:lnTo>
                    <a:pt x="173914" y="346813"/>
                  </a:lnTo>
                  <a:lnTo>
                    <a:pt x="205989" y="382028"/>
                  </a:lnTo>
                  <a:lnTo>
                    <a:pt x="231394" y="423290"/>
                  </a:lnTo>
                  <a:lnTo>
                    <a:pt x="248170" y="466675"/>
                  </a:lnTo>
                  <a:lnTo>
                    <a:pt x="256726" y="511085"/>
                  </a:lnTo>
                  <a:lnTo>
                    <a:pt x="257391" y="555545"/>
                  </a:lnTo>
                  <a:lnTo>
                    <a:pt x="250495" y="599076"/>
                  </a:lnTo>
                  <a:lnTo>
                    <a:pt x="236370" y="640702"/>
                  </a:lnTo>
                  <a:lnTo>
                    <a:pt x="215344" y="679445"/>
                  </a:lnTo>
                  <a:lnTo>
                    <a:pt x="187750" y="714328"/>
                  </a:lnTo>
                  <a:lnTo>
                    <a:pt x="153915" y="744373"/>
                  </a:lnTo>
                  <a:lnTo>
                    <a:pt x="114172" y="768603"/>
                  </a:lnTo>
                  <a:lnTo>
                    <a:pt x="237744" y="1019301"/>
                  </a:lnTo>
                  <a:lnTo>
                    <a:pt x="282189" y="994704"/>
                  </a:lnTo>
                  <a:lnTo>
                    <a:pt x="323656" y="966367"/>
                  </a:lnTo>
                  <a:lnTo>
                    <a:pt x="361975" y="934565"/>
                  </a:lnTo>
                  <a:lnTo>
                    <a:pt x="396978" y="899569"/>
                  </a:lnTo>
                  <a:lnTo>
                    <a:pt x="428495" y="861652"/>
                  </a:lnTo>
                  <a:lnTo>
                    <a:pt x="456358" y="821086"/>
                  </a:lnTo>
                  <a:lnTo>
                    <a:pt x="480398" y="778145"/>
                  </a:lnTo>
                  <a:lnTo>
                    <a:pt x="500445" y="733100"/>
                  </a:lnTo>
                  <a:lnTo>
                    <a:pt x="516332" y="686224"/>
                  </a:lnTo>
                  <a:lnTo>
                    <a:pt x="527889" y="637790"/>
                  </a:lnTo>
                  <a:lnTo>
                    <a:pt x="534946" y="588070"/>
                  </a:lnTo>
                  <a:lnTo>
                    <a:pt x="537337" y="537336"/>
                  </a:lnTo>
                  <a:lnTo>
                    <a:pt x="535141" y="488423"/>
                  </a:lnTo>
                  <a:lnTo>
                    <a:pt x="528680" y="440740"/>
                  </a:lnTo>
                  <a:lnTo>
                    <a:pt x="518145" y="394479"/>
                  </a:lnTo>
                  <a:lnTo>
                    <a:pt x="503723" y="349828"/>
                  </a:lnTo>
                  <a:lnTo>
                    <a:pt x="485606" y="306977"/>
                  </a:lnTo>
                  <a:lnTo>
                    <a:pt x="463982" y="266116"/>
                  </a:lnTo>
                  <a:lnTo>
                    <a:pt x="439041" y="227435"/>
                  </a:lnTo>
                  <a:lnTo>
                    <a:pt x="410973" y="191122"/>
                  </a:lnTo>
                  <a:lnTo>
                    <a:pt x="379968" y="157368"/>
                  </a:lnTo>
                  <a:lnTo>
                    <a:pt x="346214" y="126363"/>
                  </a:lnTo>
                  <a:lnTo>
                    <a:pt x="309901" y="98295"/>
                  </a:lnTo>
                  <a:lnTo>
                    <a:pt x="271220" y="73354"/>
                  </a:lnTo>
                  <a:lnTo>
                    <a:pt x="230359" y="51730"/>
                  </a:lnTo>
                  <a:lnTo>
                    <a:pt x="187508" y="33613"/>
                  </a:lnTo>
                  <a:lnTo>
                    <a:pt x="142857" y="19191"/>
                  </a:lnTo>
                  <a:lnTo>
                    <a:pt x="96596" y="8656"/>
                  </a:lnTo>
                  <a:lnTo>
                    <a:pt x="48913" y="2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5247" y="1185290"/>
              <a:ext cx="775335" cy="788670"/>
            </a:xfrm>
            <a:custGeom>
              <a:avLst/>
              <a:gdLst/>
              <a:ahLst/>
              <a:cxnLst/>
              <a:rect l="l" t="t" r="r" b="b"/>
              <a:pathLst>
                <a:path w="775335" h="788669">
                  <a:moveTo>
                    <a:pt x="61928" y="0"/>
                  </a:moveTo>
                  <a:lnTo>
                    <a:pt x="40184" y="46536"/>
                  </a:lnTo>
                  <a:lnTo>
                    <a:pt x="23115" y="94480"/>
                  </a:lnTo>
                  <a:lnTo>
                    <a:pt x="10724" y="143496"/>
                  </a:lnTo>
                  <a:lnTo>
                    <a:pt x="3018" y="193247"/>
                  </a:lnTo>
                  <a:lnTo>
                    <a:pt x="0" y="243395"/>
                  </a:lnTo>
                  <a:lnTo>
                    <a:pt x="1674" y="293604"/>
                  </a:lnTo>
                  <a:lnTo>
                    <a:pt x="8047" y="343538"/>
                  </a:lnTo>
                  <a:lnTo>
                    <a:pt x="19123" y="392858"/>
                  </a:lnTo>
                  <a:lnTo>
                    <a:pt x="34905" y="441230"/>
                  </a:lnTo>
                  <a:lnTo>
                    <a:pt x="55400" y="488314"/>
                  </a:lnTo>
                  <a:lnTo>
                    <a:pt x="79007" y="531213"/>
                  </a:lnTo>
                  <a:lnTo>
                    <a:pt x="105894" y="571121"/>
                  </a:lnTo>
                  <a:lnTo>
                    <a:pt x="135808" y="607952"/>
                  </a:lnTo>
                  <a:lnTo>
                    <a:pt x="168495" y="641620"/>
                  </a:lnTo>
                  <a:lnTo>
                    <a:pt x="203700" y="672038"/>
                  </a:lnTo>
                  <a:lnTo>
                    <a:pt x="241170" y="699120"/>
                  </a:lnTo>
                  <a:lnTo>
                    <a:pt x="280651" y="722781"/>
                  </a:lnTo>
                  <a:lnTo>
                    <a:pt x="321889" y="742933"/>
                  </a:lnTo>
                  <a:lnTo>
                    <a:pt x="364629" y="759491"/>
                  </a:lnTo>
                  <a:lnTo>
                    <a:pt x="408619" y="772369"/>
                  </a:lnTo>
                  <a:lnTo>
                    <a:pt x="453604" y="781479"/>
                  </a:lnTo>
                  <a:lnTo>
                    <a:pt x="499330" y="786736"/>
                  </a:lnTo>
                  <a:lnTo>
                    <a:pt x="545543" y="788054"/>
                  </a:lnTo>
                  <a:lnTo>
                    <a:pt x="591990" y="785347"/>
                  </a:lnTo>
                  <a:lnTo>
                    <a:pt x="638417" y="778527"/>
                  </a:lnTo>
                  <a:lnTo>
                    <a:pt x="684568" y="767510"/>
                  </a:lnTo>
                  <a:lnTo>
                    <a:pt x="730192" y="752208"/>
                  </a:lnTo>
                  <a:lnTo>
                    <a:pt x="775033" y="732536"/>
                  </a:lnTo>
                  <a:lnTo>
                    <a:pt x="651462" y="481838"/>
                  </a:lnTo>
                  <a:lnTo>
                    <a:pt x="605622" y="499260"/>
                  </a:lnTo>
                  <a:lnTo>
                    <a:pt x="557965" y="507648"/>
                  </a:lnTo>
                  <a:lnTo>
                    <a:pt x="509785" y="507020"/>
                  </a:lnTo>
                  <a:lnTo>
                    <a:pt x="462372" y="497394"/>
                  </a:lnTo>
                  <a:lnTo>
                    <a:pt x="417020" y="478789"/>
                  </a:lnTo>
                  <a:lnTo>
                    <a:pt x="377952" y="453497"/>
                  </a:lnTo>
                  <a:lnTo>
                    <a:pt x="344942" y="422554"/>
                  </a:lnTo>
                  <a:lnTo>
                    <a:pt x="318294" y="386945"/>
                  </a:lnTo>
                  <a:lnTo>
                    <a:pt x="298312" y="347651"/>
                  </a:lnTo>
                  <a:lnTo>
                    <a:pt x="285302" y="305655"/>
                  </a:lnTo>
                  <a:lnTo>
                    <a:pt x="279568" y="261939"/>
                  </a:lnTo>
                  <a:lnTo>
                    <a:pt x="281415" y="217487"/>
                  </a:lnTo>
                  <a:lnTo>
                    <a:pt x="291147" y="173280"/>
                  </a:lnTo>
                  <a:lnTo>
                    <a:pt x="309070" y="130301"/>
                  </a:lnTo>
                  <a:lnTo>
                    <a:pt x="619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7176" y="1034922"/>
              <a:ext cx="304165" cy="280670"/>
            </a:xfrm>
            <a:custGeom>
              <a:avLst/>
              <a:gdLst/>
              <a:ahLst/>
              <a:cxnLst/>
              <a:rect l="l" t="t" r="r" b="b"/>
              <a:pathLst>
                <a:path w="304165" h="280669">
                  <a:moveTo>
                    <a:pt x="117652" y="0"/>
                  </a:moveTo>
                  <a:lnTo>
                    <a:pt x="83272" y="33514"/>
                  </a:lnTo>
                  <a:lnTo>
                    <a:pt x="52087" y="69897"/>
                  </a:lnTo>
                  <a:lnTo>
                    <a:pt x="24271" y="108924"/>
                  </a:lnTo>
                  <a:lnTo>
                    <a:pt x="0" y="150367"/>
                  </a:lnTo>
                  <a:lnTo>
                    <a:pt x="247142" y="280669"/>
                  </a:lnTo>
                  <a:lnTo>
                    <a:pt x="258847" y="260808"/>
                  </a:lnTo>
                  <a:lnTo>
                    <a:pt x="272208" y="242077"/>
                  </a:lnTo>
                  <a:lnTo>
                    <a:pt x="287164" y="224609"/>
                  </a:lnTo>
                  <a:lnTo>
                    <a:pt x="303657" y="208533"/>
                  </a:lnTo>
                  <a:lnTo>
                    <a:pt x="117652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4828" y="968374"/>
              <a:ext cx="231140" cy="275590"/>
            </a:xfrm>
            <a:custGeom>
              <a:avLst/>
              <a:gdLst/>
              <a:ahLst/>
              <a:cxnLst/>
              <a:rect l="l" t="t" r="r" b="b"/>
              <a:pathLst>
                <a:path w="231140" h="275590">
                  <a:moveTo>
                    <a:pt x="92836" y="0"/>
                  </a:moveTo>
                  <a:lnTo>
                    <a:pt x="68322" y="14755"/>
                  </a:lnTo>
                  <a:lnTo>
                    <a:pt x="44646" y="30797"/>
                  </a:lnTo>
                  <a:lnTo>
                    <a:pt x="21856" y="48077"/>
                  </a:lnTo>
                  <a:lnTo>
                    <a:pt x="0" y="66548"/>
                  </a:lnTo>
                  <a:lnTo>
                    <a:pt x="186004" y="275081"/>
                  </a:lnTo>
                  <a:lnTo>
                    <a:pt x="196505" y="266152"/>
                  </a:lnTo>
                  <a:lnTo>
                    <a:pt x="207435" y="257841"/>
                  </a:lnTo>
                  <a:lnTo>
                    <a:pt x="218794" y="250150"/>
                  </a:lnTo>
                  <a:lnTo>
                    <a:pt x="230581" y="243077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7665" y="946276"/>
              <a:ext cx="158750" cy="265430"/>
            </a:xfrm>
            <a:custGeom>
              <a:avLst/>
              <a:gdLst/>
              <a:ahLst/>
              <a:cxnLst/>
              <a:rect l="l" t="t" r="r" b="b"/>
              <a:pathLst>
                <a:path w="158750" h="265430">
                  <a:moveTo>
                    <a:pt x="43256" y="0"/>
                  </a:moveTo>
                  <a:lnTo>
                    <a:pt x="32275" y="5167"/>
                  </a:lnTo>
                  <a:lnTo>
                    <a:pt x="21399" y="10572"/>
                  </a:lnTo>
                  <a:lnTo>
                    <a:pt x="10637" y="16216"/>
                  </a:lnTo>
                  <a:lnTo>
                    <a:pt x="0" y="22098"/>
                  </a:lnTo>
                  <a:lnTo>
                    <a:pt x="137744" y="265175"/>
                  </a:lnTo>
                  <a:lnTo>
                    <a:pt x="144475" y="261365"/>
                  </a:lnTo>
                  <a:lnTo>
                    <a:pt x="151460" y="257809"/>
                  </a:lnTo>
                  <a:lnTo>
                    <a:pt x="158572" y="254634"/>
                  </a:lnTo>
                  <a:lnTo>
                    <a:pt x="43256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921" y="931671"/>
              <a:ext cx="132715" cy="269240"/>
            </a:xfrm>
            <a:custGeom>
              <a:avLst/>
              <a:gdLst/>
              <a:ahLst/>
              <a:cxnLst/>
              <a:rect l="l" t="t" r="r" b="b"/>
              <a:pathLst>
                <a:path w="132715" h="269240">
                  <a:moveTo>
                    <a:pt x="35687" y="0"/>
                  </a:moveTo>
                  <a:lnTo>
                    <a:pt x="17700" y="7016"/>
                  </a:lnTo>
                  <a:lnTo>
                    <a:pt x="0" y="14605"/>
                  </a:lnTo>
                  <a:lnTo>
                    <a:pt x="115315" y="269240"/>
                  </a:lnTo>
                  <a:lnTo>
                    <a:pt x="126618" y="264287"/>
                  </a:lnTo>
                  <a:lnTo>
                    <a:pt x="132334" y="262255"/>
                  </a:lnTo>
                  <a:lnTo>
                    <a:pt x="356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6609" y="925956"/>
              <a:ext cx="104775" cy="267970"/>
            </a:xfrm>
            <a:custGeom>
              <a:avLst/>
              <a:gdLst/>
              <a:ahLst/>
              <a:cxnLst/>
              <a:rect l="l" t="t" r="r" b="b"/>
              <a:pathLst>
                <a:path w="104775" h="267969">
                  <a:moveTo>
                    <a:pt x="16382" y="0"/>
                  </a:moveTo>
                  <a:lnTo>
                    <a:pt x="0" y="5714"/>
                  </a:lnTo>
                  <a:lnTo>
                    <a:pt x="96647" y="267970"/>
                  </a:lnTo>
                  <a:lnTo>
                    <a:pt x="104521" y="26517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2992" y="920876"/>
              <a:ext cx="95885" cy="270510"/>
            </a:xfrm>
            <a:custGeom>
              <a:avLst/>
              <a:gdLst/>
              <a:ahLst/>
              <a:cxnLst/>
              <a:rect l="l" t="t" r="r" b="b"/>
              <a:pathLst>
                <a:path w="95884" h="270509">
                  <a:moveTo>
                    <a:pt x="16129" y="0"/>
                  </a:moveTo>
                  <a:lnTo>
                    <a:pt x="0" y="5079"/>
                  </a:lnTo>
                  <a:lnTo>
                    <a:pt x="88138" y="270256"/>
                  </a:lnTo>
                  <a:lnTo>
                    <a:pt x="95885" y="267843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9120" y="916431"/>
              <a:ext cx="87630" cy="272415"/>
            </a:xfrm>
            <a:custGeom>
              <a:avLst/>
              <a:gdLst/>
              <a:ahLst/>
              <a:cxnLst/>
              <a:rect l="l" t="t" r="r" b="b"/>
              <a:pathLst>
                <a:path w="87630" h="272415">
                  <a:moveTo>
                    <a:pt x="16001" y="0"/>
                  </a:moveTo>
                  <a:lnTo>
                    <a:pt x="0" y="4445"/>
                  </a:lnTo>
                  <a:lnTo>
                    <a:pt x="79756" y="272288"/>
                  </a:lnTo>
                  <a:lnTo>
                    <a:pt x="87503" y="270129"/>
                  </a:lnTo>
                  <a:lnTo>
                    <a:pt x="1600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5123" y="913383"/>
              <a:ext cx="77470" cy="273685"/>
            </a:xfrm>
            <a:custGeom>
              <a:avLst/>
              <a:gdLst/>
              <a:ahLst/>
              <a:cxnLst/>
              <a:rect l="l" t="t" r="r" b="b"/>
              <a:pathLst>
                <a:path w="77469" h="273684">
                  <a:moveTo>
                    <a:pt x="11938" y="0"/>
                  </a:moveTo>
                  <a:lnTo>
                    <a:pt x="0" y="3048"/>
                  </a:lnTo>
                  <a:lnTo>
                    <a:pt x="71501" y="273177"/>
                  </a:lnTo>
                  <a:lnTo>
                    <a:pt x="77215" y="27165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7060" y="898524"/>
              <a:ext cx="125730" cy="287020"/>
            </a:xfrm>
            <a:custGeom>
              <a:avLst/>
              <a:gdLst/>
              <a:ahLst/>
              <a:cxnLst/>
              <a:rect l="l" t="t" r="r" b="b"/>
              <a:pathLst>
                <a:path w="125730" h="287019">
                  <a:moveTo>
                    <a:pt x="125475" y="0"/>
                  </a:moveTo>
                  <a:lnTo>
                    <a:pt x="93797" y="928"/>
                  </a:lnTo>
                  <a:lnTo>
                    <a:pt x="62261" y="3714"/>
                  </a:lnTo>
                  <a:lnTo>
                    <a:pt x="30964" y="8358"/>
                  </a:lnTo>
                  <a:lnTo>
                    <a:pt x="0" y="14858"/>
                  </a:lnTo>
                  <a:lnTo>
                    <a:pt x="65277" y="286511"/>
                  </a:lnTo>
                  <a:lnTo>
                    <a:pt x="80131" y="283418"/>
                  </a:lnTo>
                  <a:lnTo>
                    <a:pt x="95138" y="281193"/>
                  </a:lnTo>
                  <a:lnTo>
                    <a:pt x="110265" y="279850"/>
                  </a:lnTo>
                  <a:lnTo>
                    <a:pt x="125475" y="279399"/>
                  </a:lnTo>
                  <a:lnTo>
                    <a:pt x="125475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11401" y="1286001"/>
            <a:ext cx="1708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9037" y="1653920"/>
            <a:ext cx="1708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40%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3551" y="1053210"/>
            <a:ext cx="208279" cy="19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665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600">
              <a:latin typeface="Arial"/>
              <a:cs typeface="Arial"/>
            </a:endParaRPr>
          </a:p>
          <a:p>
            <a:pPr>
              <a:lnSpc>
                <a:spcPts val="665"/>
              </a:lnSpc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9921" y="981201"/>
            <a:ext cx="1263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40507" y="865631"/>
            <a:ext cx="38100" cy="147955"/>
            <a:chOff x="2540507" y="865631"/>
            <a:chExt cx="38100" cy="147955"/>
          </a:xfrm>
        </p:grpSpPr>
        <p:sp>
          <p:nvSpPr>
            <p:cNvPr id="21" name="object 21"/>
            <p:cNvSpPr/>
            <p:nvPr/>
          </p:nvSpPr>
          <p:spPr>
            <a:xfrm>
              <a:off x="2540507" y="865631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0507" y="9753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14374" y="524357"/>
            <a:ext cx="2066925" cy="5156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241300" algn="ctr">
              <a:lnSpc>
                <a:spcPct val="100000"/>
              </a:lnSpc>
              <a:spcBef>
                <a:spcPts val="229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vùng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miền</a:t>
            </a:r>
            <a:endParaRPr sz="800">
              <a:latin typeface="Arial"/>
              <a:cs typeface="Arial"/>
            </a:endParaRPr>
          </a:p>
          <a:p>
            <a:pPr marR="242570" algn="ctr">
              <a:lnSpc>
                <a:spcPct val="100000"/>
              </a:lnSpc>
              <a:spcBef>
                <a:spcPts val="130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1579880" marR="5080">
              <a:lnSpc>
                <a:spcPts val="860"/>
              </a:lnSpc>
              <a:spcBef>
                <a:spcPts val="30"/>
              </a:spcBef>
            </a:pPr>
            <a:r>
              <a:rPr sz="500" spc="-35" dirty="0">
                <a:latin typeface="Microsoft Sans Serif"/>
                <a:cs typeface="Microsoft Sans Serif"/>
              </a:rPr>
              <a:t>T</a:t>
            </a:r>
            <a:r>
              <a:rPr sz="500" spc="-40" dirty="0">
                <a:latin typeface="Microsoft Sans Serif"/>
                <a:cs typeface="Microsoft Sans Serif"/>
              </a:rPr>
              <a:t>P</a:t>
            </a:r>
            <a:r>
              <a:rPr sz="500" spc="-10" dirty="0">
                <a:latin typeface="Microsoft Sans Serif"/>
                <a:cs typeface="Microsoft Sans Serif"/>
              </a:rPr>
              <a:t>.</a:t>
            </a:r>
            <a:r>
              <a:rPr sz="500" spc="-5" dirty="0">
                <a:latin typeface="Microsoft Sans Serif"/>
                <a:cs typeface="Microsoft Sans Serif"/>
              </a:rPr>
              <a:t> </a:t>
            </a:r>
            <a:r>
              <a:rPr sz="500" spc="15" dirty="0">
                <a:latin typeface="Microsoft Sans Serif"/>
                <a:cs typeface="Microsoft Sans Serif"/>
              </a:rPr>
              <a:t>Hồ</a:t>
            </a:r>
            <a:r>
              <a:rPr sz="500" spc="-20" dirty="0">
                <a:latin typeface="Microsoft Sans Serif"/>
                <a:cs typeface="Microsoft Sans Serif"/>
              </a:rPr>
              <a:t> </a:t>
            </a:r>
            <a:r>
              <a:rPr sz="500" spc="-55" dirty="0">
                <a:latin typeface="Microsoft Sans Serif"/>
                <a:cs typeface="Microsoft Sans Serif"/>
              </a:rPr>
              <a:t>C</a:t>
            </a:r>
            <a:r>
              <a:rPr sz="500" spc="30" dirty="0">
                <a:latin typeface="Microsoft Sans Serif"/>
                <a:cs typeface="Microsoft Sans Serif"/>
              </a:rPr>
              <a:t>h</a:t>
            </a:r>
            <a:r>
              <a:rPr sz="500" spc="10" dirty="0">
                <a:latin typeface="Microsoft Sans Serif"/>
                <a:cs typeface="Microsoft Sans Serif"/>
              </a:rPr>
              <a:t>í</a:t>
            </a:r>
            <a:r>
              <a:rPr sz="500" dirty="0">
                <a:latin typeface="Microsoft Sans Serif"/>
                <a:cs typeface="Microsoft Sans Serif"/>
              </a:rPr>
              <a:t> </a:t>
            </a:r>
            <a:r>
              <a:rPr sz="500" spc="35" dirty="0">
                <a:latin typeface="Microsoft Sans Serif"/>
                <a:cs typeface="Microsoft Sans Serif"/>
              </a:rPr>
              <a:t>M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20" dirty="0">
                <a:latin typeface="Microsoft Sans Serif"/>
                <a:cs typeface="Microsoft Sans Serif"/>
              </a:rPr>
              <a:t>nh  </a:t>
            </a:r>
            <a:r>
              <a:rPr sz="500" dirty="0">
                <a:latin typeface="Microsoft Sans Serif"/>
                <a:cs typeface="Microsoft Sans Serif"/>
              </a:rPr>
              <a:t>Hà</a:t>
            </a:r>
            <a:r>
              <a:rPr sz="500" spc="-15" dirty="0">
                <a:latin typeface="Microsoft Sans Serif"/>
                <a:cs typeface="Microsoft Sans Serif"/>
              </a:rPr>
              <a:t> </a:t>
            </a:r>
            <a:r>
              <a:rPr sz="500" spc="15" dirty="0">
                <a:latin typeface="Microsoft Sans Serif"/>
                <a:cs typeface="Microsoft Sans Serif"/>
              </a:rPr>
              <a:t>Nội</a:t>
            </a:r>
            <a:endParaRPr sz="500">
              <a:latin typeface="Microsoft Sans Serif"/>
              <a:cs typeface="Microsoft Sans Serif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40507" y="1083563"/>
            <a:ext cx="38100" cy="911860"/>
            <a:chOff x="2540507" y="1083563"/>
            <a:chExt cx="38100" cy="911860"/>
          </a:xfrm>
        </p:grpSpPr>
        <p:sp>
          <p:nvSpPr>
            <p:cNvPr id="25" name="object 25"/>
            <p:cNvSpPr/>
            <p:nvPr/>
          </p:nvSpPr>
          <p:spPr>
            <a:xfrm>
              <a:off x="2540507" y="1083563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40507" y="119329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40507" y="1301495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40507" y="1411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40507" y="1519427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40507" y="162915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0507" y="1737359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40507" y="18470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40507" y="1955291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94736" y="1014704"/>
            <a:ext cx="443230" cy="1006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1915">
              <a:lnSpc>
                <a:spcPct val="143000"/>
              </a:lnSpc>
              <a:spcBef>
                <a:spcPts val="95"/>
              </a:spcBef>
            </a:pPr>
            <a:r>
              <a:rPr sz="500" spc="10" dirty="0">
                <a:latin typeface="Microsoft Sans Serif"/>
                <a:cs typeface="Microsoft Sans Serif"/>
              </a:rPr>
              <a:t>Quốc</a:t>
            </a:r>
            <a:r>
              <a:rPr sz="500" spc="40" dirty="0">
                <a:latin typeface="Microsoft Sans Serif"/>
                <a:cs typeface="Microsoft Sans Serif"/>
              </a:rPr>
              <a:t> </a:t>
            </a:r>
            <a:r>
              <a:rPr sz="500" spc="-15" dirty="0">
                <a:latin typeface="Microsoft Sans Serif"/>
                <a:cs typeface="Microsoft Sans Serif"/>
              </a:rPr>
              <a:t>Tế </a:t>
            </a:r>
            <a:r>
              <a:rPr sz="500" spc="-10" dirty="0">
                <a:latin typeface="Microsoft Sans Serif"/>
                <a:cs typeface="Microsoft Sans Serif"/>
              </a:rPr>
              <a:t> Bắc </a:t>
            </a:r>
            <a:r>
              <a:rPr sz="500" spc="20" dirty="0">
                <a:latin typeface="Microsoft Sans Serif"/>
                <a:cs typeface="Microsoft Sans Serif"/>
              </a:rPr>
              <a:t>Ninh </a:t>
            </a:r>
            <a:r>
              <a:rPr sz="500" spc="25" dirty="0">
                <a:latin typeface="Microsoft Sans Serif"/>
                <a:cs typeface="Microsoft Sans Serif"/>
              </a:rPr>
              <a:t> </a:t>
            </a:r>
            <a:r>
              <a:rPr sz="500" spc="5" dirty="0">
                <a:latin typeface="Microsoft Sans Serif"/>
                <a:cs typeface="Microsoft Sans Serif"/>
              </a:rPr>
              <a:t>Thanh Hóa </a:t>
            </a:r>
            <a:r>
              <a:rPr sz="500" spc="10" dirty="0">
                <a:latin typeface="Microsoft Sans Serif"/>
                <a:cs typeface="Microsoft Sans Serif"/>
              </a:rPr>
              <a:t> </a:t>
            </a:r>
            <a:r>
              <a:rPr sz="500" spc="-15" dirty="0">
                <a:latin typeface="Microsoft Sans Serif"/>
                <a:cs typeface="Microsoft Sans Serif"/>
              </a:rPr>
              <a:t>B</a:t>
            </a:r>
            <a:r>
              <a:rPr sz="500" spc="10" dirty="0">
                <a:latin typeface="Microsoft Sans Serif"/>
                <a:cs typeface="Microsoft Sans Serif"/>
              </a:rPr>
              <a:t>ì</a:t>
            </a:r>
            <a:r>
              <a:rPr sz="500" spc="30" dirty="0">
                <a:latin typeface="Microsoft Sans Serif"/>
                <a:cs typeface="Microsoft Sans Serif"/>
              </a:rPr>
              <a:t>nh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-10" dirty="0">
                <a:latin typeface="Microsoft Sans Serif"/>
                <a:cs typeface="Microsoft Sans Serif"/>
              </a:rPr>
              <a:t>D</a:t>
            </a:r>
            <a:r>
              <a:rPr sz="500" spc="55" dirty="0">
                <a:latin typeface="Microsoft Sans Serif"/>
                <a:cs typeface="Microsoft Sans Serif"/>
              </a:rPr>
              <a:t>ư</a:t>
            </a:r>
            <a:r>
              <a:rPr sz="500" spc="25" dirty="0">
                <a:latin typeface="Microsoft Sans Serif"/>
                <a:cs typeface="Microsoft Sans Serif"/>
              </a:rPr>
              <a:t>ơ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  </a:t>
            </a:r>
            <a:r>
              <a:rPr sz="500" spc="10" dirty="0">
                <a:latin typeface="Microsoft Sans Serif"/>
                <a:cs typeface="Microsoft Sans Serif"/>
              </a:rPr>
              <a:t>Đồng</a:t>
            </a:r>
            <a:r>
              <a:rPr sz="500" spc="20" dirty="0">
                <a:latin typeface="Microsoft Sans Serif"/>
                <a:cs typeface="Microsoft Sans Serif"/>
              </a:rPr>
              <a:t> </a:t>
            </a:r>
            <a:r>
              <a:rPr sz="500" spc="5" dirty="0">
                <a:latin typeface="Microsoft Sans Serif"/>
                <a:cs typeface="Microsoft Sans Serif"/>
              </a:rPr>
              <a:t>Nai </a:t>
            </a:r>
            <a:r>
              <a:rPr sz="500" spc="10" dirty="0">
                <a:latin typeface="Microsoft Sans Serif"/>
                <a:cs typeface="Microsoft Sans Serif"/>
              </a:rPr>
              <a:t> </a:t>
            </a:r>
            <a:r>
              <a:rPr sz="500" spc="-5" dirty="0">
                <a:latin typeface="Microsoft Sans Serif"/>
                <a:cs typeface="Microsoft Sans Serif"/>
              </a:rPr>
              <a:t>Đà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Nẵng</a:t>
            </a:r>
            <a:endParaRPr sz="500">
              <a:latin typeface="Microsoft Sans Serif"/>
              <a:cs typeface="Microsoft Sans Serif"/>
            </a:endParaRPr>
          </a:p>
          <a:p>
            <a:pPr marR="5080">
              <a:lnSpc>
                <a:spcPct val="143000"/>
              </a:lnSpc>
              <a:spcBef>
                <a:spcPts val="5"/>
              </a:spcBef>
            </a:pPr>
            <a:r>
              <a:rPr sz="500" dirty="0">
                <a:latin typeface="Microsoft Sans Serif"/>
                <a:cs typeface="Microsoft Sans Serif"/>
              </a:rPr>
              <a:t>Thái </a:t>
            </a:r>
            <a:r>
              <a:rPr sz="500" spc="5" dirty="0">
                <a:latin typeface="Microsoft Sans Serif"/>
                <a:cs typeface="Microsoft Sans Serif"/>
              </a:rPr>
              <a:t>Nguyên </a:t>
            </a:r>
            <a:r>
              <a:rPr sz="500" spc="10" dirty="0">
                <a:latin typeface="Microsoft Sans Serif"/>
                <a:cs typeface="Microsoft Sans Serif"/>
              </a:rPr>
              <a:t> </a:t>
            </a:r>
            <a:r>
              <a:rPr sz="500" dirty="0">
                <a:latin typeface="Microsoft Sans Serif"/>
                <a:cs typeface="Microsoft Sans Serif"/>
              </a:rPr>
              <a:t>Q</a:t>
            </a:r>
            <a:r>
              <a:rPr sz="500" spc="30" dirty="0">
                <a:latin typeface="Microsoft Sans Serif"/>
                <a:cs typeface="Microsoft Sans Serif"/>
              </a:rPr>
              <a:t>u</a:t>
            </a:r>
            <a:r>
              <a:rPr sz="500" spc="-5" dirty="0">
                <a:latin typeface="Microsoft Sans Serif"/>
                <a:cs typeface="Microsoft Sans Serif"/>
              </a:rPr>
              <a:t>ả</a:t>
            </a:r>
            <a:r>
              <a:rPr sz="500" spc="30" dirty="0">
                <a:latin typeface="Microsoft Sans Serif"/>
                <a:cs typeface="Microsoft Sans Serif"/>
              </a:rPr>
              <a:t>n</a:t>
            </a:r>
            <a:r>
              <a:rPr sz="500" spc="-5" dirty="0">
                <a:latin typeface="Microsoft Sans Serif"/>
                <a:cs typeface="Microsoft Sans Serif"/>
              </a:rPr>
              <a:t>g</a:t>
            </a:r>
            <a:r>
              <a:rPr sz="500" spc="-25" dirty="0">
                <a:latin typeface="Microsoft Sans Serif"/>
                <a:cs typeface="Microsoft Sans Serif"/>
              </a:rPr>
              <a:t> </a:t>
            </a:r>
            <a:r>
              <a:rPr sz="500" spc="15" dirty="0">
                <a:latin typeface="Microsoft Sans Serif"/>
                <a:cs typeface="Microsoft Sans Serif"/>
              </a:rPr>
              <a:t>N</a:t>
            </a:r>
            <a:r>
              <a:rPr sz="500" spc="10" dirty="0">
                <a:latin typeface="Microsoft Sans Serif"/>
                <a:cs typeface="Microsoft Sans Serif"/>
              </a:rPr>
              <a:t>i</a:t>
            </a:r>
            <a:r>
              <a:rPr sz="500" spc="20" dirty="0">
                <a:latin typeface="Microsoft Sans Serif"/>
                <a:cs typeface="Microsoft Sans Serif"/>
              </a:rPr>
              <a:t>nh  </a:t>
            </a:r>
            <a:r>
              <a:rPr sz="500" spc="5" dirty="0">
                <a:latin typeface="Microsoft Sans Serif"/>
                <a:cs typeface="Microsoft Sans Serif"/>
              </a:rPr>
              <a:t>54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25" dirty="0">
                <a:latin typeface="Microsoft Sans Serif"/>
                <a:cs typeface="Microsoft Sans Serif"/>
              </a:rPr>
              <a:t>tỉnh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10" dirty="0">
                <a:latin typeface="Microsoft Sans Serif"/>
                <a:cs typeface="Microsoft Sans Serif"/>
              </a:rPr>
              <a:t>còn</a:t>
            </a:r>
            <a:r>
              <a:rPr sz="500" spc="-30" dirty="0">
                <a:latin typeface="Microsoft Sans Serif"/>
                <a:cs typeface="Microsoft Sans Serif"/>
              </a:rPr>
              <a:t> </a:t>
            </a:r>
            <a:r>
              <a:rPr sz="500" spc="5" dirty="0">
                <a:latin typeface="Microsoft Sans Serif"/>
                <a:cs typeface="Microsoft Sans Serif"/>
              </a:rPr>
              <a:t>lại</a:t>
            </a:r>
            <a:endParaRPr sz="500">
              <a:latin typeface="Microsoft Sans Serif"/>
              <a:cs typeface="Microsoft Sans Serif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468878" y="2381834"/>
          <a:ext cx="2727960" cy="1599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909">
                <a:tc>
                  <a:txBody>
                    <a:bodyPr/>
                    <a:lstStyle/>
                    <a:p>
                      <a:pPr marL="163830" marR="145415" indent="88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ểu 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77470" indent="577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 </a:t>
                      </a: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ở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65735" marR="122555" indent="209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 </a:t>
                      </a:r>
                      <a:r>
                        <a:rPr sz="8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800" b="1" spc="-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ă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67005" marR="148590" indent="228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 </a:t>
                      </a:r>
                      <a:r>
                        <a:rPr sz="8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800" b="1" spc="-2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ă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73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4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thường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800" spc="-5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 12</a:t>
                      </a: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7,799</a:t>
                      </a:r>
                      <a:r>
                        <a:rPr sz="800" spc="-1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800" spc="-30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50" spc="-22" baseline="11111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750" baseline="11111">
                        <a:latin typeface="Microsoft Sans Serif"/>
                        <a:cs typeface="Microsoft Sans Serif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61.7%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spc="7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6,952</a:t>
                      </a:r>
                      <a:r>
                        <a:rPr sz="1200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44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1200" spc="-44" baseline="3472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500" spc="-15" dirty="0">
                          <a:solidFill>
                            <a:srgbClr val="2935A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68.1%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7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2075" marR="219710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800" spc="-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800" spc="-1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80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p  </a:t>
                      </a:r>
                      <a:r>
                        <a:rPr sz="800" spc="1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Mall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16839" algn="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+</a:t>
                      </a:r>
                      <a:r>
                        <a:rPr sz="800" spc="-5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 48</a:t>
                      </a:r>
                      <a:r>
                        <a:rPr sz="800" dirty="0">
                          <a:solidFill>
                            <a:srgbClr val="00AF50"/>
                          </a:solidFill>
                          <a:latin typeface="Microsoft Sans Serif"/>
                          <a:cs typeface="Microsoft Sans Serif"/>
                        </a:rPr>
                        <a:t>%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9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</a:pPr>
                      <a:r>
                        <a:rPr sz="800" spc="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4,857</a:t>
                      </a:r>
                      <a:r>
                        <a:rPr sz="800" spc="-1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800" spc="-30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750" spc="-22" baseline="11111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750" baseline="11111">
                        <a:latin typeface="Microsoft Sans Serif"/>
                        <a:cs typeface="Microsoft Sans Serif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38.3%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1200" spc="7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3,260</a:t>
                      </a:r>
                      <a:r>
                        <a:rPr sz="1200" spc="-15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200" spc="44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tỷ</a:t>
                      </a:r>
                      <a:r>
                        <a:rPr sz="1200" spc="-44" baseline="3472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500" spc="-15" dirty="0">
                          <a:solidFill>
                            <a:srgbClr val="FA5F27"/>
                          </a:solidFill>
                          <a:latin typeface="Microsoft Sans Serif"/>
                          <a:cs typeface="Microsoft Sans Serif"/>
                        </a:rPr>
                        <a:t>(VND)</a:t>
                      </a:r>
                      <a:endParaRPr sz="500">
                        <a:latin typeface="Microsoft Sans Serif"/>
                        <a:cs typeface="Microsoft Sans Serif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5" dirty="0">
                          <a:latin typeface="Microsoft Sans Serif"/>
                          <a:cs typeface="Microsoft Sans Serif"/>
                        </a:rPr>
                        <a:t>31.9%</a:t>
                      </a:r>
                      <a:endParaRPr sz="7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63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3476244" y="451103"/>
            <a:ext cx="2720340" cy="1651000"/>
            <a:chOff x="3476244" y="451103"/>
            <a:chExt cx="2720340" cy="1651000"/>
          </a:xfrm>
        </p:grpSpPr>
        <p:sp>
          <p:nvSpPr>
            <p:cNvPr id="37" name="object 37"/>
            <p:cNvSpPr/>
            <p:nvPr/>
          </p:nvSpPr>
          <p:spPr>
            <a:xfrm>
              <a:off x="3476244" y="451103"/>
              <a:ext cx="2720340" cy="1651000"/>
            </a:xfrm>
            <a:custGeom>
              <a:avLst/>
              <a:gdLst/>
              <a:ahLst/>
              <a:cxnLst/>
              <a:rect l="l" t="t" r="r" b="b"/>
              <a:pathLst>
                <a:path w="2720340" h="1651000">
                  <a:moveTo>
                    <a:pt x="2720340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2720340" y="1650492"/>
                  </a:lnTo>
                  <a:lnTo>
                    <a:pt x="27203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12698" y="909827"/>
              <a:ext cx="887730" cy="1063625"/>
            </a:xfrm>
            <a:custGeom>
              <a:avLst/>
              <a:gdLst/>
              <a:ahLst/>
              <a:cxnLst/>
              <a:rect l="l" t="t" r="r" b="b"/>
              <a:pathLst>
                <a:path w="887729" h="1063625">
                  <a:moveTo>
                    <a:pt x="533266" y="0"/>
                  </a:moveTo>
                  <a:lnTo>
                    <a:pt x="484004" y="2136"/>
                  </a:lnTo>
                  <a:lnTo>
                    <a:pt x="435470" y="8759"/>
                  </a:lnTo>
                  <a:lnTo>
                    <a:pt x="387951" y="19756"/>
                  </a:lnTo>
                  <a:lnTo>
                    <a:pt x="341734" y="35020"/>
                  </a:lnTo>
                  <a:lnTo>
                    <a:pt x="297107" y="54438"/>
                  </a:lnTo>
                  <a:lnTo>
                    <a:pt x="254356" y="77902"/>
                  </a:lnTo>
                  <a:lnTo>
                    <a:pt x="213770" y="105301"/>
                  </a:lnTo>
                  <a:lnTo>
                    <a:pt x="175634" y="136525"/>
                  </a:lnTo>
                  <a:lnTo>
                    <a:pt x="141129" y="170539"/>
                  </a:lnTo>
                  <a:lnTo>
                    <a:pt x="110351" y="206873"/>
                  </a:lnTo>
                  <a:lnTo>
                    <a:pt x="83315" y="245261"/>
                  </a:lnTo>
                  <a:lnTo>
                    <a:pt x="60034" y="285440"/>
                  </a:lnTo>
                  <a:lnTo>
                    <a:pt x="40523" y="327143"/>
                  </a:lnTo>
                  <a:lnTo>
                    <a:pt x="24796" y="370106"/>
                  </a:lnTo>
                  <a:lnTo>
                    <a:pt x="12866" y="414064"/>
                  </a:lnTo>
                  <a:lnTo>
                    <a:pt x="4747" y="458751"/>
                  </a:lnTo>
                  <a:lnTo>
                    <a:pt x="453" y="503904"/>
                  </a:lnTo>
                  <a:lnTo>
                    <a:pt x="0" y="549256"/>
                  </a:lnTo>
                  <a:lnTo>
                    <a:pt x="3399" y="594544"/>
                  </a:lnTo>
                  <a:lnTo>
                    <a:pt x="10666" y="639501"/>
                  </a:lnTo>
                  <a:lnTo>
                    <a:pt x="21814" y="683863"/>
                  </a:lnTo>
                  <a:lnTo>
                    <a:pt x="36857" y="727366"/>
                  </a:lnTo>
                  <a:lnTo>
                    <a:pt x="55810" y="769743"/>
                  </a:lnTo>
                  <a:lnTo>
                    <a:pt x="78686" y="810730"/>
                  </a:lnTo>
                  <a:lnTo>
                    <a:pt x="105500" y="850063"/>
                  </a:lnTo>
                  <a:lnTo>
                    <a:pt x="136264" y="887476"/>
                  </a:lnTo>
                  <a:lnTo>
                    <a:pt x="170278" y="921981"/>
                  </a:lnTo>
                  <a:lnTo>
                    <a:pt x="206612" y="952758"/>
                  </a:lnTo>
                  <a:lnTo>
                    <a:pt x="245001" y="979795"/>
                  </a:lnTo>
                  <a:lnTo>
                    <a:pt x="285179" y="1003075"/>
                  </a:lnTo>
                  <a:lnTo>
                    <a:pt x="326882" y="1022586"/>
                  </a:lnTo>
                  <a:lnTo>
                    <a:pt x="369845" y="1038314"/>
                  </a:lnTo>
                  <a:lnTo>
                    <a:pt x="413803" y="1050244"/>
                  </a:lnTo>
                  <a:lnTo>
                    <a:pt x="458491" y="1058363"/>
                  </a:lnTo>
                  <a:lnTo>
                    <a:pt x="503643" y="1062656"/>
                  </a:lnTo>
                  <a:lnTo>
                    <a:pt x="548996" y="1063110"/>
                  </a:lnTo>
                  <a:lnTo>
                    <a:pt x="594283" y="1059711"/>
                  </a:lnTo>
                  <a:lnTo>
                    <a:pt x="639240" y="1052444"/>
                  </a:lnTo>
                  <a:lnTo>
                    <a:pt x="683603" y="1041296"/>
                  </a:lnTo>
                  <a:lnTo>
                    <a:pt x="727105" y="1026252"/>
                  </a:lnTo>
                  <a:lnTo>
                    <a:pt x="769483" y="1007299"/>
                  </a:lnTo>
                  <a:lnTo>
                    <a:pt x="810470" y="984423"/>
                  </a:lnTo>
                  <a:lnTo>
                    <a:pt x="849802" y="957610"/>
                  </a:lnTo>
                  <a:lnTo>
                    <a:pt x="887215" y="926845"/>
                  </a:lnTo>
                  <a:lnTo>
                    <a:pt x="702176" y="721360"/>
                  </a:lnTo>
                  <a:lnTo>
                    <a:pt x="664401" y="749530"/>
                  </a:lnTo>
                  <a:lnTo>
                    <a:pt x="622484" y="770128"/>
                  </a:lnTo>
                  <a:lnTo>
                    <a:pt x="577518" y="782724"/>
                  </a:lnTo>
                  <a:lnTo>
                    <a:pt x="530599" y="786892"/>
                  </a:lnTo>
                  <a:lnTo>
                    <a:pt x="484731" y="782652"/>
                  </a:lnTo>
                  <a:lnTo>
                    <a:pt x="441585" y="770670"/>
                  </a:lnTo>
                  <a:lnTo>
                    <a:pt x="401882" y="751670"/>
                  </a:lnTo>
                  <a:lnTo>
                    <a:pt x="366340" y="726377"/>
                  </a:lnTo>
                  <a:lnTo>
                    <a:pt x="335678" y="695514"/>
                  </a:lnTo>
                  <a:lnTo>
                    <a:pt x="310616" y="659807"/>
                  </a:lnTo>
                  <a:lnTo>
                    <a:pt x="291873" y="619979"/>
                  </a:lnTo>
                  <a:lnTo>
                    <a:pt x="280167" y="576755"/>
                  </a:lnTo>
                  <a:lnTo>
                    <a:pt x="276218" y="530860"/>
                  </a:lnTo>
                  <a:lnTo>
                    <a:pt x="280491" y="484991"/>
                  </a:lnTo>
                  <a:lnTo>
                    <a:pt x="292491" y="441846"/>
                  </a:lnTo>
                  <a:lnTo>
                    <a:pt x="311496" y="402143"/>
                  </a:lnTo>
                  <a:lnTo>
                    <a:pt x="336785" y="366601"/>
                  </a:lnTo>
                  <a:lnTo>
                    <a:pt x="367637" y="335939"/>
                  </a:lnTo>
                  <a:lnTo>
                    <a:pt x="403331" y="310877"/>
                  </a:lnTo>
                  <a:lnTo>
                    <a:pt x="443145" y="292133"/>
                  </a:lnTo>
                  <a:lnTo>
                    <a:pt x="486359" y="280427"/>
                  </a:lnTo>
                  <a:lnTo>
                    <a:pt x="532250" y="276479"/>
                  </a:lnTo>
                  <a:lnTo>
                    <a:pt x="53326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44949" y="909827"/>
              <a:ext cx="530860" cy="927100"/>
            </a:xfrm>
            <a:custGeom>
              <a:avLst/>
              <a:gdLst/>
              <a:ahLst/>
              <a:cxnLst/>
              <a:rect l="l" t="t" r="r" b="b"/>
              <a:pathLst>
                <a:path w="530860" h="927100">
                  <a:moveTo>
                    <a:pt x="1015" y="0"/>
                  </a:moveTo>
                  <a:lnTo>
                    <a:pt x="0" y="276479"/>
                  </a:lnTo>
                  <a:lnTo>
                    <a:pt x="53099" y="282263"/>
                  </a:lnTo>
                  <a:lnTo>
                    <a:pt x="103330" y="298751"/>
                  </a:lnTo>
                  <a:lnTo>
                    <a:pt x="149107" y="325217"/>
                  </a:lnTo>
                  <a:lnTo>
                    <a:pt x="188849" y="360933"/>
                  </a:lnTo>
                  <a:lnTo>
                    <a:pt x="216501" y="397782"/>
                  </a:lnTo>
                  <a:lnTo>
                    <a:pt x="236588" y="437801"/>
                  </a:lnTo>
                  <a:lnTo>
                    <a:pt x="249164" y="479975"/>
                  </a:lnTo>
                  <a:lnTo>
                    <a:pt x="254283" y="523287"/>
                  </a:lnTo>
                  <a:lnTo>
                    <a:pt x="251999" y="566721"/>
                  </a:lnTo>
                  <a:lnTo>
                    <a:pt x="242367" y="609261"/>
                  </a:lnTo>
                  <a:lnTo>
                    <a:pt x="225441" y="649891"/>
                  </a:lnTo>
                  <a:lnTo>
                    <a:pt x="201276" y="687596"/>
                  </a:lnTo>
                  <a:lnTo>
                    <a:pt x="169925" y="721360"/>
                  </a:lnTo>
                  <a:lnTo>
                    <a:pt x="354964" y="926845"/>
                  </a:lnTo>
                  <a:lnTo>
                    <a:pt x="390348" y="891837"/>
                  </a:lnTo>
                  <a:lnTo>
                    <a:pt x="422073" y="853977"/>
                  </a:lnTo>
                  <a:lnTo>
                    <a:pt x="450012" y="813557"/>
                  </a:lnTo>
                  <a:lnTo>
                    <a:pt x="474034" y="770866"/>
                  </a:lnTo>
                  <a:lnTo>
                    <a:pt x="494010" y="726195"/>
                  </a:lnTo>
                  <a:lnTo>
                    <a:pt x="509810" y="679835"/>
                  </a:lnTo>
                  <a:lnTo>
                    <a:pt x="521305" y="632077"/>
                  </a:lnTo>
                  <a:lnTo>
                    <a:pt x="528365" y="583210"/>
                  </a:lnTo>
                  <a:lnTo>
                    <a:pt x="530860" y="533526"/>
                  </a:lnTo>
                  <a:lnTo>
                    <a:pt x="528854" y="485127"/>
                  </a:lnTo>
                  <a:lnTo>
                    <a:pt x="522623" y="437930"/>
                  </a:lnTo>
                  <a:lnTo>
                    <a:pt x="512355" y="392124"/>
                  </a:lnTo>
                  <a:lnTo>
                    <a:pt x="498236" y="347896"/>
                  </a:lnTo>
                  <a:lnTo>
                    <a:pt x="480453" y="305436"/>
                  </a:lnTo>
                  <a:lnTo>
                    <a:pt x="459194" y="264931"/>
                  </a:lnTo>
                  <a:lnTo>
                    <a:pt x="434645" y="226570"/>
                  </a:lnTo>
                  <a:lnTo>
                    <a:pt x="406994" y="190542"/>
                  </a:lnTo>
                  <a:lnTo>
                    <a:pt x="376427" y="157035"/>
                  </a:lnTo>
                  <a:lnTo>
                    <a:pt x="343133" y="126237"/>
                  </a:lnTo>
                  <a:lnTo>
                    <a:pt x="307297" y="98337"/>
                  </a:lnTo>
                  <a:lnTo>
                    <a:pt x="269108" y="73523"/>
                  </a:lnTo>
                  <a:lnTo>
                    <a:pt x="228751" y="51984"/>
                  </a:lnTo>
                  <a:lnTo>
                    <a:pt x="186415" y="33907"/>
                  </a:lnTo>
                  <a:lnTo>
                    <a:pt x="142287" y="19482"/>
                  </a:lnTo>
                  <a:lnTo>
                    <a:pt x="96552" y="8897"/>
                  </a:lnTo>
                  <a:lnTo>
                    <a:pt x="49400" y="2340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65396" y="1522602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61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0853" y="1241551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38</a:t>
            </a:r>
            <a:r>
              <a:rPr sz="600" b="1" spc="-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49953" y="524357"/>
            <a:ext cx="1786889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56870">
              <a:lnSpc>
                <a:spcPct val="113799"/>
              </a:lnSpc>
              <a:spcBef>
                <a:spcPts val="9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shop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20867" y="1287779"/>
            <a:ext cx="45720" cy="205740"/>
            <a:chOff x="5420867" y="1287779"/>
            <a:chExt cx="45720" cy="205740"/>
          </a:xfrm>
        </p:grpSpPr>
        <p:sp>
          <p:nvSpPr>
            <p:cNvPr id="44" name="object 44"/>
            <p:cNvSpPr/>
            <p:nvPr/>
          </p:nvSpPr>
          <p:spPr>
            <a:xfrm>
              <a:off x="5420867" y="128777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20867" y="144779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507101" y="1243964"/>
            <a:ext cx="47434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4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thường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r>
              <a:rPr sz="600" dirty="0">
                <a:latin typeface="Microsoft Sans Serif"/>
                <a:cs typeface="Microsoft Sans Serif"/>
              </a:rPr>
              <a:t>Shop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Mall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64957"/>
            <a:ext cx="618744" cy="12460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37184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40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23130" y="165607"/>
            <a:ext cx="18415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V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Ù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00" dirty="0">
                <a:solidFill>
                  <a:srgbClr val="031258"/>
                </a:solidFill>
                <a:latin typeface="Arial"/>
                <a:cs typeface="Arial"/>
              </a:rPr>
              <a:t>M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I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Ề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&amp;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K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IỂ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SH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O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20725" y="2164791"/>
            <a:ext cx="17265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*Thống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5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sàn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endParaRPr sz="7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03496" y="2156586"/>
            <a:ext cx="1398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*Thống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sàn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Sendo.</a:t>
            </a:r>
            <a:endParaRPr sz="7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9470" y="709015"/>
            <a:ext cx="1975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4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khúc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đem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doanh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cao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Làm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đẹp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sàn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2023.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2627" y="1700783"/>
            <a:ext cx="5742940" cy="2341245"/>
            <a:chOff x="452627" y="1700783"/>
            <a:chExt cx="5742940" cy="2341245"/>
          </a:xfrm>
        </p:grpSpPr>
        <p:sp>
          <p:nvSpPr>
            <p:cNvPr id="4" name="object 4"/>
            <p:cNvSpPr/>
            <p:nvPr/>
          </p:nvSpPr>
          <p:spPr>
            <a:xfrm>
              <a:off x="452627" y="1700783"/>
              <a:ext cx="5742940" cy="2341245"/>
            </a:xfrm>
            <a:custGeom>
              <a:avLst/>
              <a:gdLst/>
              <a:ahLst/>
              <a:cxnLst/>
              <a:rect l="l" t="t" r="r" b="b"/>
              <a:pathLst>
                <a:path w="5742940" h="2341245">
                  <a:moveTo>
                    <a:pt x="5742432" y="0"/>
                  </a:moveTo>
                  <a:lnTo>
                    <a:pt x="0" y="0"/>
                  </a:lnTo>
                  <a:lnTo>
                    <a:pt x="0" y="2340864"/>
                  </a:lnTo>
                  <a:lnTo>
                    <a:pt x="5742432" y="2340864"/>
                  </a:lnTo>
                  <a:lnTo>
                    <a:pt x="5742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487" y="2141219"/>
              <a:ext cx="5011420" cy="792480"/>
            </a:xfrm>
            <a:custGeom>
              <a:avLst/>
              <a:gdLst/>
              <a:ahLst/>
              <a:cxnLst/>
              <a:rect l="l" t="t" r="r" b="b"/>
              <a:pathLst>
                <a:path w="5011420" h="792480">
                  <a:moveTo>
                    <a:pt x="0" y="792479"/>
                  </a:moveTo>
                  <a:lnTo>
                    <a:pt x="326136" y="792479"/>
                  </a:lnTo>
                </a:path>
                <a:path w="5011420" h="792480">
                  <a:moveTo>
                    <a:pt x="426720" y="792479"/>
                  </a:moveTo>
                  <a:lnTo>
                    <a:pt x="827532" y="792479"/>
                  </a:lnTo>
                </a:path>
                <a:path w="5011420" h="792480">
                  <a:moveTo>
                    <a:pt x="928116" y="792479"/>
                  </a:moveTo>
                  <a:lnTo>
                    <a:pt x="1077468" y="792479"/>
                  </a:lnTo>
                </a:path>
                <a:path w="5011420" h="792480">
                  <a:moveTo>
                    <a:pt x="1178052" y="792479"/>
                  </a:moveTo>
                  <a:lnTo>
                    <a:pt x="1328928" y="792479"/>
                  </a:lnTo>
                </a:path>
                <a:path w="5011420" h="792480">
                  <a:moveTo>
                    <a:pt x="1427988" y="792479"/>
                  </a:moveTo>
                  <a:lnTo>
                    <a:pt x="1578864" y="792479"/>
                  </a:lnTo>
                </a:path>
                <a:path w="5011420" h="792480">
                  <a:moveTo>
                    <a:pt x="1679448" y="792479"/>
                  </a:moveTo>
                  <a:lnTo>
                    <a:pt x="1828800" y="792479"/>
                  </a:lnTo>
                </a:path>
                <a:path w="5011420" h="792480">
                  <a:moveTo>
                    <a:pt x="1929384" y="792479"/>
                  </a:moveTo>
                  <a:lnTo>
                    <a:pt x="2080260" y="792479"/>
                  </a:lnTo>
                </a:path>
                <a:path w="5011420" h="792480">
                  <a:moveTo>
                    <a:pt x="2180844" y="792479"/>
                  </a:moveTo>
                  <a:lnTo>
                    <a:pt x="2330196" y="792479"/>
                  </a:lnTo>
                </a:path>
                <a:path w="5011420" h="792480">
                  <a:moveTo>
                    <a:pt x="2430779" y="792479"/>
                  </a:moveTo>
                  <a:lnTo>
                    <a:pt x="2581656" y="792479"/>
                  </a:lnTo>
                </a:path>
                <a:path w="5011420" h="792480">
                  <a:moveTo>
                    <a:pt x="2680716" y="792479"/>
                  </a:moveTo>
                  <a:lnTo>
                    <a:pt x="5010912" y="792479"/>
                  </a:lnTo>
                </a:path>
                <a:path w="5011420" h="792480">
                  <a:moveTo>
                    <a:pt x="0" y="594359"/>
                  </a:moveTo>
                  <a:lnTo>
                    <a:pt x="1328928" y="594359"/>
                  </a:lnTo>
                </a:path>
                <a:path w="5011420" h="792480">
                  <a:moveTo>
                    <a:pt x="1427988" y="594359"/>
                  </a:moveTo>
                  <a:lnTo>
                    <a:pt x="1578864" y="594359"/>
                  </a:lnTo>
                </a:path>
                <a:path w="5011420" h="792480">
                  <a:moveTo>
                    <a:pt x="1679448" y="594359"/>
                  </a:moveTo>
                  <a:lnTo>
                    <a:pt x="1828800" y="594359"/>
                  </a:lnTo>
                </a:path>
                <a:path w="5011420" h="792480">
                  <a:moveTo>
                    <a:pt x="1929384" y="594359"/>
                  </a:moveTo>
                  <a:lnTo>
                    <a:pt x="2080260" y="594359"/>
                  </a:lnTo>
                </a:path>
                <a:path w="5011420" h="792480">
                  <a:moveTo>
                    <a:pt x="2180844" y="594359"/>
                  </a:moveTo>
                  <a:lnTo>
                    <a:pt x="5010912" y="594359"/>
                  </a:lnTo>
                </a:path>
                <a:path w="5011420" h="792480">
                  <a:moveTo>
                    <a:pt x="0" y="396239"/>
                  </a:moveTo>
                  <a:lnTo>
                    <a:pt x="1328928" y="396239"/>
                  </a:lnTo>
                </a:path>
                <a:path w="5011420" h="792480">
                  <a:moveTo>
                    <a:pt x="1427988" y="396239"/>
                  </a:moveTo>
                  <a:lnTo>
                    <a:pt x="1578864" y="396239"/>
                  </a:lnTo>
                </a:path>
                <a:path w="5011420" h="792480">
                  <a:moveTo>
                    <a:pt x="1679448" y="396239"/>
                  </a:moveTo>
                  <a:lnTo>
                    <a:pt x="1828800" y="396239"/>
                  </a:lnTo>
                </a:path>
                <a:path w="5011420" h="792480">
                  <a:moveTo>
                    <a:pt x="1929384" y="396239"/>
                  </a:moveTo>
                  <a:lnTo>
                    <a:pt x="5010912" y="396239"/>
                  </a:lnTo>
                </a:path>
                <a:path w="5011420" h="792480">
                  <a:moveTo>
                    <a:pt x="0" y="198119"/>
                  </a:moveTo>
                  <a:lnTo>
                    <a:pt x="1828800" y="198119"/>
                  </a:lnTo>
                </a:path>
                <a:path w="5011420" h="792480">
                  <a:moveTo>
                    <a:pt x="1929384" y="198119"/>
                  </a:moveTo>
                  <a:lnTo>
                    <a:pt x="5010912" y="198119"/>
                  </a:lnTo>
                </a:path>
                <a:path w="5011420" h="792480">
                  <a:moveTo>
                    <a:pt x="0" y="0"/>
                  </a:moveTo>
                  <a:lnTo>
                    <a:pt x="1828800" y="0"/>
                  </a:lnTo>
                </a:path>
                <a:path w="5011420" h="792480">
                  <a:moveTo>
                    <a:pt x="1929384" y="0"/>
                  </a:moveTo>
                  <a:lnTo>
                    <a:pt x="5010912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688" y="2267711"/>
              <a:ext cx="4860290" cy="864235"/>
            </a:xfrm>
            <a:custGeom>
              <a:avLst/>
              <a:gdLst/>
              <a:ahLst/>
              <a:cxnLst/>
              <a:rect l="l" t="t" r="r" b="b"/>
              <a:pathLst>
                <a:path w="4860290" h="864235">
                  <a:moveTo>
                    <a:pt x="99060" y="798576"/>
                  </a:moveTo>
                  <a:lnTo>
                    <a:pt x="0" y="798576"/>
                  </a:lnTo>
                  <a:lnTo>
                    <a:pt x="0" y="864108"/>
                  </a:lnTo>
                  <a:lnTo>
                    <a:pt x="99060" y="864108"/>
                  </a:lnTo>
                  <a:lnTo>
                    <a:pt x="99060" y="798576"/>
                  </a:lnTo>
                  <a:close/>
                </a:path>
                <a:path w="4860290" h="864235">
                  <a:moveTo>
                    <a:pt x="350520" y="656844"/>
                  </a:moveTo>
                  <a:lnTo>
                    <a:pt x="249936" y="656844"/>
                  </a:lnTo>
                  <a:lnTo>
                    <a:pt x="249936" y="864108"/>
                  </a:lnTo>
                  <a:lnTo>
                    <a:pt x="350520" y="864108"/>
                  </a:lnTo>
                  <a:lnTo>
                    <a:pt x="350520" y="656844"/>
                  </a:lnTo>
                  <a:close/>
                </a:path>
                <a:path w="4860290" h="864235">
                  <a:moveTo>
                    <a:pt x="600456" y="697992"/>
                  </a:moveTo>
                  <a:lnTo>
                    <a:pt x="499872" y="697992"/>
                  </a:lnTo>
                  <a:lnTo>
                    <a:pt x="499872" y="864108"/>
                  </a:lnTo>
                  <a:lnTo>
                    <a:pt x="600456" y="864108"/>
                  </a:lnTo>
                  <a:lnTo>
                    <a:pt x="600456" y="697992"/>
                  </a:lnTo>
                  <a:close/>
                </a:path>
                <a:path w="4860290" h="864235">
                  <a:moveTo>
                    <a:pt x="851916" y="653796"/>
                  </a:moveTo>
                  <a:lnTo>
                    <a:pt x="751332" y="653796"/>
                  </a:lnTo>
                  <a:lnTo>
                    <a:pt x="751332" y="864108"/>
                  </a:lnTo>
                  <a:lnTo>
                    <a:pt x="851916" y="864108"/>
                  </a:lnTo>
                  <a:lnTo>
                    <a:pt x="851916" y="653796"/>
                  </a:lnTo>
                  <a:close/>
                </a:path>
                <a:path w="4860290" h="864235">
                  <a:moveTo>
                    <a:pt x="1101852" y="594360"/>
                  </a:moveTo>
                  <a:lnTo>
                    <a:pt x="1001268" y="594360"/>
                  </a:lnTo>
                  <a:lnTo>
                    <a:pt x="1001268" y="864108"/>
                  </a:lnTo>
                  <a:lnTo>
                    <a:pt x="1101852" y="864108"/>
                  </a:lnTo>
                  <a:lnTo>
                    <a:pt x="1101852" y="594360"/>
                  </a:lnTo>
                  <a:close/>
                </a:path>
                <a:path w="4860290" h="864235">
                  <a:moveTo>
                    <a:pt x="1351788" y="316992"/>
                  </a:moveTo>
                  <a:lnTo>
                    <a:pt x="1252728" y="316992"/>
                  </a:lnTo>
                  <a:lnTo>
                    <a:pt x="1252728" y="864108"/>
                  </a:lnTo>
                  <a:lnTo>
                    <a:pt x="1351788" y="864108"/>
                  </a:lnTo>
                  <a:lnTo>
                    <a:pt x="1351788" y="316992"/>
                  </a:lnTo>
                  <a:close/>
                </a:path>
                <a:path w="4860290" h="864235">
                  <a:moveTo>
                    <a:pt x="1603248" y="313944"/>
                  </a:moveTo>
                  <a:lnTo>
                    <a:pt x="1502664" y="313944"/>
                  </a:lnTo>
                  <a:lnTo>
                    <a:pt x="1502664" y="864108"/>
                  </a:lnTo>
                  <a:lnTo>
                    <a:pt x="1603248" y="864108"/>
                  </a:lnTo>
                  <a:lnTo>
                    <a:pt x="1603248" y="313944"/>
                  </a:lnTo>
                  <a:close/>
                </a:path>
                <a:path w="4860290" h="864235">
                  <a:moveTo>
                    <a:pt x="1853184" y="0"/>
                  </a:moveTo>
                  <a:lnTo>
                    <a:pt x="1752600" y="0"/>
                  </a:lnTo>
                  <a:lnTo>
                    <a:pt x="1752600" y="864108"/>
                  </a:lnTo>
                  <a:lnTo>
                    <a:pt x="1853184" y="864108"/>
                  </a:lnTo>
                  <a:lnTo>
                    <a:pt x="1853184" y="0"/>
                  </a:lnTo>
                  <a:close/>
                </a:path>
                <a:path w="4860290" h="864235">
                  <a:moveTo>
                    <a:pt x="2104644" y="451104"/>
                  </a:moveTo>
                  <a:lnTo>
                    <a:pt x="2004060" y="451104"/>
                  </a:lnTo>
                  <a:lnTo>
                    <a:pt x="2004060" y="864108"/>
                  </a:lnTo>
                  <a:lnTo>
                    <a:pt x="2104644" y="864108"/>
                  </a:lnTo>
                  <a:lnTo>
                    <a:pt x="2104644" y="451104"/>
                  </a:lnTo>
                  <a:close/>
                </a:path>
                <a:path w="4860290" h="864235">
                  <a:moveTo>
                    <a:pt x="2354567" y="598932"/>
                  </a:moveTo>
                  <a:lnTo>
                    <a:pt x="2253996" y="598932"/>
                  </a:lnTo>
                  <a:lnTo>
                    <a:pt x="2253996" y="864108"/>
                  </a:lnTo>
                  <a:lnTo>
                    <a:pt x="2354567" y="864108"/>
                  </a:lnTo>
                  <a:lnTo>
                    <a:pt x="2354567" y="598932"/>
                  </a:lnTo>
                  <a:close/>
                </a:path>
                <a:path w="4860290" h="864235">
                  <a:moveTo>
                    <a:pt x="2604516" y="702564"/>
                  </a:moveTo>
                  <a:lnTo>
                    <a:pt x="2505456" y="702564"/>
                  </a:lnTo>
                  <a:lnTo>
                    <a:pt x="2505456" y="864108"/>
                  </a:lnTo>
                  <a:lnTo>
                    <a:pt x="2604516" y="864108"/>
                  </a:lnTo>
                  <a:lnTo>
                    <a:pt x="2604516" y="702564"/>
                  </a:lnTo>
                  <a:close/>
                </a:path>
                <a:path w="4860290" h="864235">
                  <a:moveTo>
                    <a:pt x="2855976" y="752856"/>
                  </a:moveTo>
                  <a:lnTo>
                    <a:pt x="2755392" y="752856"/>
                  </a:lnTo>
                  <a:lnTo>
                    <a:pt x="2755392" y="864108"/>
                  </a:lnTo>
                  <a:lnTo>
                    <a:pt x="2855976" y="864108"/>
                  </a:lnTo>
                  <a:lnTo>
                    <a:pt x="2855976" y="752856"/>
                  </a:lnTo>
                  <a:close/>
                </a:path>
                <a:path w="4860290" h="864235">
                  <a:moveTo>
                    <a:pt x="3105912" y="795528"/>
                  </a:moveTo>
                  <a:lnTo>
                    <a:pt x="3005328" y="795528"/>
                  </a:lnTo>
                  <a:lnTo>
                    <a:pt x="3005328" y="864108"/>
                  </a:lnTo>
                  <a:lnTo>
                    <a:pt x="3105912" y="864108"/>
                  </a:lnTo>
                  <a:lnTo>
                    <a:pt x="3105912" y="795528"/>
                  </a:lnTo>
                  <a:close/>
                </a:path>
                <a:path w="4860290" h="864235">
                  <a:moveTo>
                    <a:pt x="3355848" y="800100"/>
                  </a:moveTo>
                  <a:lnTo>
                    <a:pt x="3256788" y="800100"/>
                  </a:lnTo>
                  <a:lnTo>
                    <a:pt x="3256788" y="864108"/>
                  </a:lnTo>
                  <a:lnTo>
                    <a:pt x="3355848" y="864108"/>
                  </a:lnTo>
                  <a:lnTo>
                    <a:pt x="3355848" y="800100"/>
                  </a:lnTo>
                  <a:close/>
                </a:path>
                <a:path w="4860290" h="864235">
                  <a:moveTo>
                    <a:pt x="3607308" y="844296"/>
                  </a:moveTo>
                  <a:lnTo>
                    <a:pt x="3506724" y="844296"/>
                  </a:lnTo>
                  <a:lnTo>
                    <a:pt x="3506724" y="864108"/>
                  </a:lnTo>
                  <a:lnTo>
                    <a:pt x="3607308" y="864108"/>
                  </a:lnTo>
                  <a:lnTo>
                    <a:pt x="3607308" y="844296"/>
                  </a:lnTo>
                  <a:close/>
                </a:path>
                <a:path w="4860290" h="864235">
                  <a:moveTo>
                    <a:pt x="3857244" y="856488"/>
                  </a:moveTo>
                  <a:lnTo>
                    <a:pt x="3756660" y="856488"/>
                  </a:lnTo>
                  <a:lnTo>
                    <a:pt x="3756660" y="864108"/>
                  </a:lnTo>
                  <a:lnTo>
                    <a:pt x="3857244" y="864108"/>
                  </a:lnTo>
                  <a:lnTo>
                    <a:pt x="3857244" y="856488"/>
                  </a:lnTo>
                  <a:close/>
                </a:path>
                <a:path w="4860290" h="864235">
                  <a:moveTo>
                    <a:pt x="4108704" y="858012"/>
                  </a:moveTo>
                  <a:lnTo>
                    <a:pt x="4008120" y="858012"/>
                  </a:lnTo>
                  <a:lnTo>
                    <a:pt x="4008120" y="864108"/>
                  </a:lnTo>
                  <a:lnTo>
                    <a:pt x="4108704" y="864108"/>
                  </a:lnTo>
                  <a:lnTo>
                    <a:pt x="4108704" y="858012"/>
                  </a:lnTo>
                  <a:close/>
                </a:path>
                <a:path w="4860290" h="864235">
                  <a:moveTo>
                    <a:pt x="4358640" y="839724"/>
                  </a:moveTo>
                  <a:lnTo>
                    <a:pt x="4258056" y="839724"/>
                  </a:lnTo>
                  <a:lnTo>
                    <a:pt x="4258056" y="864108"/>
                  </a:lnTo>
                  <a:lnTo>
                    <a:pt x="4358640" y="864108"/>
                  </a:lnTo>
                  <a:lnTo>
                    <a:pt x="4358640" y="839724"/>
                  </a:lnTo>
                  <a:close/>
                </a:path>
                <a:path w="4860290" h="864235">
                  <a:moveTo>
                    <a:pt x="4608576" y="842772"/>
                  </a:moveTo>
                  <a:lnTo>
                    <a:pt x="4509516" y="842772"/>
                  </a:lnTo>
                  <a:lnTo>
                    <a:pt x="4509516" y="864108"/>
                  </a:lnTo>
                  <a:lnTo>
                    <a:pt x="4608576" y="864108"/>
                  </a:lnTo>
                  <a:lnTo>
                    <a:pt x="4608576" y="842772"/>
                  </a:lnTo>
                  <a:close/>
                </a:path>
                <a:path w="4860290" h="864235">
                  <a:moveTo>
                    <a:pt x="4860036" y="835152"/>
                  </a:moveTo>
                  <a:lnTo>
                    <a:pt x="4759452" y="835152"/>
                  </a:lnTo>
                  <a:lnTo>
                    <a:pt x="4759452" y="864108"/>
                  </a:lnTo>
                  <a:lnTo>
                    <a:pt x="4860036" y="864108"/>
                  </a:lnTo>
                  <a:lnTo>
                    <a:pt x="4860036" y="835152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8" y="2104643"/>
              <a:ext cx="4860290" cy="1021080"/>
            </a:xfrm>
            <a:custGeom>
              <a:avLst/>
              <a:gdLst/>
              <a:ahLst/>
              <a:cxnLst/>
              <a:rect l="l" t="t" r="r" b="b"/>
              <a:pathLst>
                <a:path w="4860290" h="1021080">
                  <a:moveTo>
                    <a:pt x="99060" y="954024"/>
                  </a:moveTo>
                  <a:lnTo>
                    <a:pt x="0" y="954024"/>
                  </a:lnTo>
                  <a:lnTo>
                    <a:pt x="0" y="961644"/>
                  </a:lnTo>
                  <a:lnTo>
                    <a:pt x="99060" y="961644"/>
                  </a:lnTo>
                  <a:lnTo>
                    <a:pt x="99060" y="954024"/>
                  </a:lnTo>
                  <a:close/>
                </a:path>
                <a:path w="4860290" h="1021080">
                  <a:moveTo>
                    <a:pt x="350520" y="790956"/>
                  </a:moveTo>
                  <a:lnTo>
                    <a:pt x="249936" y="790956"/>
                  </a:lnTo>
                  <a:lnTo>
                    <a:pt x="249936" y="819912"/>
                  </a:lnTo>
                  <a:lnTo>
                    <a:pt x="350520" y="819912"/>
                  </a:lnTo>
                  <a:lnTo>
                    <a:pt x="350520" y="790956"/>
                  </a:lnTo>
                  <a:close/>
                </a:path>
                <a:path w="4860290" h="1021080">
                  <a:moveTo>
                    <a:pt x="600456" y="829056"/>
                  </a:moveTo>
                  <a:lnTo>
                    <a:pt x="499872" y="829056"/>
                  </a:lnTo>
                  <a:lnTo>
                    <a:pt x="499872" y="861060"/>
                  </a:lnTo>
                  <a:lnTo>
                    <a:pt x="600456" y="861060"/>
                  </a:lnTo>
                  <a:lnTo>
                    <a:pt x="600456" y="829056"/>
                  </a:lnTo>
                  <a:close/>
                </a:path>
                <a:path w="4860290" h="1021080">
                  <a:moveTo>
                    <a:pt x="851916" y="778764"/>
                  </a:moveTo>
                  <a:lnTo>
                    <a:pt x="751332" y="778764"/>
                  </a:lnTo>
                  <a:lnTo>
                    <a:pt x="751332" y="816864"/>
                  </a:lnTo>
                  <a:lnTo>
                    <a:pt x="851916" y="816864"/>
                  </a:lnTo>
                  <a:lnTo>
                    <a:pt x="851916" y="778764"/>
                  </a:lnTo>
                  <a:close/>
                </a:path>
                <a:path w="4860290" h="1021080">
                  <a:moveTo>
                    <a:pt x="1101852" y="711708"/>
                  </a:moveTo>
                  <a:lnTo>
                    <a:pt x="1001268" y="711708"/>
                  </a:lnTo>
                  <a:lnTo>
                    <a:pt x="1001268" y="757428"/>
                  </a:lnTo>
                  <a:lnTo>
                    <a:pt x="1101852" y="757428"/>
                  </a:lnTo>
                  <a:lnTo>
                    <a:pt x="1101852" y="711708"/>
                  </a:lnTo>
                  <a:close/>
                </a:path>
                <a:path w="4860290" h="1021080">
                  <a:moveTo>
                    <a:pt x="1351788" y="384048"/>
                  </a:moveTo>
                  <a:lnTo>
                    <a:pt x="1252728" y="384048"/>
                  </a:lnTo>
                  <a:lnTo>
                    <a:pt x="1252728" y="480060"/>
                  </a:lnTo>
                  <a:lnTo>
                    <a:pt x="1351788" y="480060"/>
                  </a:lnTo>
                  <a:lnTo>
                    <a:pt x="1351788" y="384048"/>
                  </a:lnTo>
                  <a:close/>
                </a:path>
                <a:path w="4860290" h="1021080">
                  <a:moveTo>
                    <a:pt x="1603248" y="385572"/>
                  </a:moveTo>
                  <a:lnTo>
                    <a:pt x="1502664" y="385572"/>
                  </a:lnTo>
                  <a:lnTo>
                    <a:pt x="1502664" y="477012"/>
                  </a:lnTo>
                  <a:lnTo>
                    <a:pt x="1603248" y="477012"/>
                  </a:lnTo>
                  <a:lnTo>
                    <a:pt x="1603248" y="385572"/>
                  </a:lnTo>
                  <a:close/>
                </a:path>
                <a:path w="4860290" h="1021080">
                  <a:moveTo>
                    <a:pt x="1853184" y="0"/>
                  </a:moveTo>
                  <a:lnTo>
                    <a:pt x="1752600" y="0"/>
                  </a:lnTo>
                  <a:lnTo>
                    <a:pt x="1752600" y="163068"/>
                  </a:lnTo>
                  <a:lnTo>
                    <a:pt x="1853184" y="163068"/>
                  </a:lnTo>
                  <a:lnTo>
                    <a:pt x="1853184" y="0"/>
                  </a:lnTo>
                  <a:close/>
                </a:path>
                <a:path w="4860290" h="1021080">
                  <a:moveTo>
                    <a:pt x="2104644" y="495300"/>
                  </a:moveTo>
                  <a:lnTo>
                    <a:pt x="2004060" y="495300"/>
                  </a:lnTo>
                  <a:lnTo>
                    <a:pt x="2004060" y="614172"/>
                  </a:lnTo>
                  <a:lnTo>
                    <a:pt x="2104644" y="614172"/>
                  </a:lnTo>
                  <a:lnTo>
                    <a:pt x="2104644" y="495300"/>
                  </a:lnTo>
                  <a:close/>
                </a:path>
                <a:path w="4860290" h="1021080">
                  <a:moveTo>
                    <a:pt x="2354567" y="690372"/>
                  </a:moveTo>
                  <a:lnTo>
                    <a:pt x="2253996" y="690372"/>
                  </a:lnTo>
                  <a:lnTo>
                    <a:pt x="2253996" y="762000"/>
                  </a:lnTo>
                  <a:lnTo>
                    <a:pt x="2354567" y="762000"/>
                  </a:lnTo>
                  <a:lnTo>
                    <a:pt x="2354567" y="690372"/>
                  </a:lnTo>
                  <a:close/>
                </a:path>
                <a:path w="4860290" h="1021080">
                  <a:moveTo>
                    <a:pt x="2604516" y="810768"/>
                  </a:moveTo>
                  <a:lnTo>
                    <a:pt x="2505456" y="810768"/>
                  </a:lnTo>
                  <a:lnTo>
                    <a:pt x="2505456" y="865632"/>
                  </a:lnTo>
                  <a:lnTo>
                    <a:pt x="2604516" y="865632"/>
                  </a:lnTo>
                  <a:lnTo>
                    <a:pt x="2604516" y="810768"/>
                  </a:lnTo>
                  <a:close/>
                </a:path>
                <a:path w="4860290" h="1021080">
                  <a:moveTo>
                    <a:pt x="2855976" y="864108"/>
                  </a:moveTo>
                  <a:lnTo>
                    <a:pt x="2755392" y="864108"/>
                  </a:lnTo>
                  <a:lnTo>
                    <a:pt x="2755392" y="915924"/>
                  </a:lnTo>
                  <a:lnTo>
                    <a:pt x="2855976" y="915924"/>
                  </a:lnTo>
                  <a:lnTo>
                    <a:pt x="2855976" y="864108"/>
                  </a:lnTo>
                  <a:close/>
                </a:path>
                <a:path w="4860290" h="1021080">
                  <a:moveTo>
                    <a:pt x="3105912" y="926592"/>
                  </a:moveTo>
                  <a:lnTo>
                    <a:pt x="3005328" y="926592"/>
                  </a:lnTo>
                  <a:lnTo>
                    <a:pt x="3005328" y="958596"/>
                  </a:lnTo>
                  <a:lnTo>
                    <a:pt x="3105912" y="958596"/>
                  </a:lnTo>
                  <a:lnTo>
                    <a:pt x="3105912" y="926592"/>
                  </a:lnTo>
                  <a:close/>
                </a:path>
                <a:path w="4860290" h="1021080">
                  <a:moveTo>
                    <a:pt x="3355848" y="932688"/>
                  </a:moveTo>
                  <a:lnTo>
                    <a:pt x="3256788" y="932688"/>
                  </a:lnTo>
                  <a:lnTo>
                    <a:pt x="3256788" y="963168"/>
                  </a:lnTo>
                  <a:lnTo>
                    <a:pt x="3355848" y="963168"/>
                  </a:lnTo>
                  <a:lnTo>
                    <a:pt x="3355848" y="932688"/>
                  </a:lnTo>
                  <a:close/>
                </a:path>
                <a:path w="4860290" h="1021080">
                  <a:moveTo>
                    <a:pt x="3607308" y="993648"/>
                  </a:moveTo>
                  <a:lnTo>
                    <a:pt x="3506724" y="993648"/>
                  </a:lnTo>
                  <a:lnTo>
                    <a:pt x="3506724" y="1007364"/>
                  </a:lnTo>
                  <a:lnTo>
                    <a:pt x="3607308" y="1007364"/>
                  </a:lnTo>
                  <a:lnTo>
                    <a:pt x="3607308" y="993648"/>
                  </a:lnTo>
                  <a:close/>
                </a:path>
                <a:path w="4860290" h="1021080">
                  <a:moveTo>
                    <a:pt x="3857244" y="1018032"/>
                  </a:moveTo>
                  <a:lnTo>
                    <a:pt x="3756660" y="1018032"/>
                  </a:lnTo>
                  <a:lnTo>
                    <a:pt x="3756660" y="1019556"/>
                  </a:lnTo>
                  <a:lnTo>
                    <a:pt x="3857244" y="1019556"/>
                  </a:lnTo>
                  <a:lnTo>
                    <a:pt x="3857244" y="1018032"/>
                  </a:lnTo>
                  <a:close/>
                </a:path>
                <a:path w="4860290" h="1021080">
                  <a:moveTo>
                    <a:pt x="4108704" y="1019556"/>
                  </a:moveTo>
                  <a:lnTo>
                    <a:pt x="4008120" y="1019556"/>
                  </a:lnTo>
                  <a:lnTo>
                    <a:pt x="4008120" y="1021080"/>
                  </a:lnTo>
                  <a:lnTo>
                    <a:pt x="4108704" y="1021080"/>
                  </a:lnTo>
                  <a:lnTo>
                    <a:pt x="4108704" y="1019556"/>
                  </a:lnTo>
                  <a:close/>
                </a:path>
                <a:path w="4860290" h="1021080">
                  <a:moveTo>
                    <a:pt x="4358640" y="1001268"/>
                  </a:moveTo>
                  <a:lnTo>
                    <a:pt x="4258056" y="1001268"/>
                  </a:lnTo>
                  <a:lnTo>
                    <a:pt x="4258056" y="1002792"/>
                  </a:lnTo>
                  <a:lnTo>
                    <a:pt x="4358640" y="1002792"/>
                  </a:lnTo>
                  <a:lnTo>
                    <a:pt x="4358640" y="1001268"/>
                  </a:lnTo>
                  <a:close/>
                </a:path>
                <a:path w="4860290" h="1021080">
                  <a:moveTo>
                    <a:pt x="4608576" y="1004316"/>
                  </a:moveTo>
                  <a:lnTo>
                    <a:pt x="4509516" y="1004316"/>
                  </a:lnTo>
                  <a:lnTo>
                    <a:pt x="4509516" y="1005840"/>
                  </a:lnTo>
                  <a:lnTo>
                    <a:pt x="4608576" y="1005840"/>
                  </a:lnTo>
                  <a:lnTo>
                    <a:pt x="4608576" y="1004316"/>
                  </a:lnTo>
                  <a:close/>
                </a:path>
                <a:path w="4860290" h="1021080">
                  <a:moveTo>
                    <a:pt x="4860036" y="996696"/>
                  </a:moveTo>
                  <a:lnTo>
                    <a:pt x="4759452" y="996696"/>
                  </a:lnTo>
                  <a:lnTo>
                    <a:pt x="4759452" y="998220"/>
                  </a:lnTo>
                  <a:lnTo>
                    <a:pt x="4860036" y="998220"/>
                  </a:lnTo>
                  <a:lnTo>
                    <a:pt x="4860036" y="996696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8" y="2093975"/>
              <a:ext cx="4358640" cy="1031875"/>
            </a:xfrm>
            <a:custGeom>
              <a:avLst/>
              <a:gdLst/>
              <a:ahLst/>
              <a:cxnLst/>
              <a:rect l="l" t="t" r="r" b="b"/>
              <a:pathLst>
                <a:path w="4358640" h="1031875">
                  <a:moveTo>
                    <a:pt x="99060" y="963168"/>
                  </a:moveTo>
                  <a:lnTo>
                    <a:pt x="0" y="963168"/>
                  </a:lnTo>
                  <a:lnTo>
                    <a:pt x="0" y="964692"/>
                  </a:lnTo>
                  <a:lnTo>
                    <a:pt x="99060" y="964692"/>
                  </a:lnTo>
                  <a:lnTo>
                    <a:pt x="99060" y="963168"/>
                  </a:lnTo>
                  <a:close/>
                </a:path>
                <a:path w="4358640" h="1031875">
                  <a:moveTo>
                    <a:pt x="350520" y="800100"/>
                  </a:moveTo>
                  <a:lnTo>
                    <a:pt x="249936" y="800100"/>
                  </a:lnTo>
                  <a:lnTo>
                    <a:pt x="249936" y="801624"/>
                  </a:lnTo>
                  <a:lnTo>
                    <a:pt x="350520" y="801624"/>
                  </a:lnTo>
                  <a:lnTo>
                    <a:pt x="350520" y="800100"/>
                  </a:lnTo>
                  <a:close/>
                </a:path>
                <a:path w="4358640" h="1031875">
                  <a:moveTo>
                    <a:pt x="600456" y="838200"/>
                  </a:moveTo>
                  <a:lnTo>
                    <a:pt x="499872" y="838200"/>
                  </a:lnTo>
                  <a:lnTo>
                    <a:pt x="499872" y="839724"/>
                  </a:lnTo>
                  <a:lnTo>
                    <a:pt x="600456" y="839724"/>
                  </a:lnTo>
                  <a:lnTo>
                    <a:pt x="600456" y="838200"/>
                  </a:lnTo>
                  <a:close/>
                </a:path>
                <a:path w="4358640" h="1031875">
                  <a:moveTo>
                    <a:pt x="851916" y="787908"/>
                  </a:moveTo>
                  <a:lnTo>
                    <a:pt x="751332" y="787908"/>
                  </a:lnTo>
                  <a:lnTo>
                    <a:pt x="751332" y="789432"/>
                  </a:lnTo>
                  <a:lnTo>
                    <a:pt x="851916" y="789432"/>
                  </a:lnTo>
                  <a:lnTo>
                    <a:pt x="851916" y="787908"/>
                  </a:lnTo>
                  <a:close/>
                </a:path>
                <a:path w="4358640" h="1031875">
                  <a:moveTo>
                    <a:pt x="1101852" y="720852"/>
                  </a:moveTo>
                  <a:lnTo>
                    <a:pt x="1001268" y="720852"/>
                  </a:lnTo>
                  <a:lnTo>
                    <a:pt x="1001268" y="722376"/>
                  </a:lnTo>
                  <a:lnTo>
                    <a:pt x="1101852" y="722376"/>
                  </a:lnTo>
                  <a:lnTo>
                    <a:pt x="1101852" y="720852"/>
                  </a:lnTo>
                  <a:close/>
                </a:path>
                <a:path w="4358640" h="1031875">
                  <a:moveTo>
                    <a:pt x="1351788" y="391668"/>
                  </a:moveTo>
                  <a:lnTo>
                    <a:pt x="1252728" y="391668"/>
                  </a:lnTo>
                  <a:lnTo>
                    <a:pt x="1252728" y="394716"/>
                  </a:lnTo>
                  <a:lnTo>
                    <a:pt x="1351788" y="394716"/>
                  </a:lnTo>
                  <a:lnTo>
                    <a:pt x="1351788" y="391668"/>
                  </a:lnTo>
                  <a:close/>
                </a:path>
                <a:path w="4358640" h="1031875">
                  <a:moveTo>
                    <a:pt x="1603248" y="391668"/>
                  </a:moveTo>
                  <a:lnTo>
                    <a:pt x="1502664" y="391668"/>
                  </a:lnTo>
                  <a:lnTo>
                    <a:pt x="1502664" y="396240"/>
                  </a:lnTo>
                  <a:lnTo>
                    <a:pt x="1603248" y="396240"/>
                  </a:lnTo>
                  <a:lnTo>
                    <a:pt x="1603248" y="391668"/>
                  </a:lnTo>
                  <a:close/>
                </a:path>
                <a:path w="4358640" h="1031875">
                  <a:moveTo>
                    <a:pt x="1853184" y="0"/>
                  </a:moveTo>
                  <a:lnTo>
                    <a:pt x="1752600" y="0"/>
                  </a:lnTo>
                  <a:lnTo>
                    <a:pt x="1752600" y="10668"/>
                  </a:lnTo>
                  <a:lnTo>
                    <a:pt x="1853184" y="10668"/>
                  </a:lnTo>
                  <a:lnTo>
                    <a:pt x="1853184" y="0"/>
                  </a:lnTo>
                  <a:close/>
                </a:path>
                <a:path w="4358640" h="1031875">
                  <a:moveTo>
                    <a:pt x="2104644" y="499872"/>
                  </a:moveTo>
                  <a:lnTo>
                    <a:pt x="2004060" y="499872"/>
                  </a:lnTo>
                  <a:lnTo>
                    <a:pt x="2004060" y="505968"/>
                  </a:lnTo>
                  <a:lnTo>
                    <a:pt x="2104644" y="505968"/>
                  </a:lnTo>
                  <a:lnTo>
                    <a:pt x="2104644" y="499872"/>
                  </a:lnTo>
                  <a:close/>
                </a:path>
                <a:path w="4358640" h="1031875">
                  <a:moveTo>
                    <a:pt x="2354567" y="694944"/>
                  </a:moveTo>
                  <a:lnTo>
                    <a:pt x="2253996" y="694944"/>
                  </a:lnTo>
                  <a:lnTo>
                    <a:pt x="2253996" y="701040"/>
                  </a:lnTo>
                  <a:lnTo>
                    <a:pt x="2354567" y="701040"/>
                  </a:lnTo>
                  <a:lnTo>
                    <a:pt x="2354567" y="694944"/>
                  </a:lnTo>
                  <a:close/>
                </a:path>
                <a:path w="4358640" h="1031875">
                  <a:moveTo>
                    <a:pt x="2604516" y="818388"/>
                  </a:moveTo>
                  <a:lnTo>
                    <a:pt x="2505456" y="818388"/>
                  </a:lnTo>
                  <a:lnTo>
                    <a:pt x="2505456" y="821436"/>
                  </a:lnTo>
                  <a:lnTo>
                    <a:pt x="2604516" y="821436"/>
                  </a:lnTo>
                  <a:lnTo>
                    <a:pt x="2604516" y="818388"/>
                  </a:lnTo>
                  <a:close/>
                </a:path>
                <a:path w="4358640" h="1031875">
                  <a:moveTo>
                    <a:pt x="2855976" y="871728"/>
                  </a:moveTo>
                  <a:lnTo>
                    <a:pt x="2755392" y="871728"/>
                  </a:lnTo>
                  <a:lnTo>
                    <a:pt x="2755392" y="874776"/>
                  </a:lnTo>
                  <a:lnTo>
                    <a:pt x="2855976" y="874776"/>
                  </a:lnTo>
                  <a:lnTo>
                    <a:pt x="2855976" y="871728"/>
                  </a:lnTo>
                  <a:close/>
                </a:path>
                <a:path w="4358640" h="1031875">
                  <a:moveTo>
                    <a:pt x="3105912" y="935736"/>
                  </a:moveTo>
                  <a:lnTo>
                    <a:pt x="3005328" y="935736"/>
                  </a:lnTo>
                  <a:lnTo>
                    <a:pt x="3005328" y="937260"/>
                  </a:lnTo>
                  <a:lnTo>
                    <a:pt x="3105912" y="937260"/>
                  </a:lnTo>
                  <a:lnTo>
                    <a:pt x="3105912" y="935736"/>
                  </a:lnTo>
                  <a:close/>
                </a:path>
                <a:path w="4358640" h="1031875">
                  <a:moveTo>
                    <a:pt x="3355848" y="941832"/>
                  </a:moveTo>
                  <a:lnTo>
                    <a:pt x="3256788" y="941832"/>
                  </a:lnTo>
                  <a:lnTo>
                    <a:pt x="3256788" y="943356"/>
                  </a:lnTo>
                  <a:lnTo>
                    <a:pt x="3355848" y="943356"/>
                  </a:lnTo>
                  <a:lnTo>
                    <a:pt x="3355848" y="941832"/>
                  </a:lnTo>
                  <a:close/>
                </a:path>
                <a:path w="4358640" h="1031875">
                  <a:moveTo>
                    <a:pt x="3607308" y="1002792"/>
                  </a:moveTo>
                  <a:lnTo>
                    <a:pt x="3506724" y="1002792"/>
                  </a:lnTo>
                  <a:lnTo>
                    <a:pt x="3506724" y="1004316"/>
                  </a:lnTo>
                  <a:lnTo>
                    <a:pt x="3607308" y="1004316"/>
                  </a:lnTo>
                  <a:lnTo>
                    <a:pt x="3607308" y="1002792"/>
                  </a:lnTo>
                  <a:close/>
                </a:path>
                <a:path w="4358640" h="1031875">
                  <a:moveTo>
                    <a:pt x="3857244" y="1027176"/>
                  </a:moveTo>
                  <a:lnTo>
                    <a:pt x="3756660" y="1027176"/>
                  </a:lnTo>
                  <a:lnTo>
                    <a:pt x="3756660" y="1028700"/>
                  </a:lnTo>
                  <a:lnTo>
                    <a:pt x="3857244" y="1028700"/>
                  </a:lnTo>
                  <a:lnTo>
                    <a:pt x="3857244" y="1027176"/>
                  </a:lnTo>
                  <a:close/>
                </a:path>
                <a:path w="4358640" h="1031875">
                  <a:moveTo>
                    <a:pt x="4108704" y="1030224"/>
                  </a:moveTo>
                  <a:lnTo>
                    <a:pt x="4008120" y="1030224"/>
                  </a:lnTo>
                  <a:lnTo>
                    <a:pt x="4008120" y="1031748"/>
                  </a:lnTo>
                  <a:lnTo>
                    <a:pt x="4108704" y="1031748"/>
                  </a:lnTo>
                  <a:lnTo>
                    <a:pt x="4108704" y="1030224"/>
                  </a:lnTo>
                  <a:close/>
                </a:path>
                <a:path w="4358640" h="1031875">
                  <a:moveTo>
                    <a:pt x="4358640" y="1010412"/>
                  </a:moveTo>
                  <a:lnTo>
                    <a:pt x="4258056" y="1010412"/>
                  </a:lnTo>
                  <a:lnTo>
                    <a:pt x="4258056" y="1011936"/>
                  </a:lnTo>
                  <a:lnTo>
                    <a:pt x="4358640" y="1011936"/>
                  </a:lnTo>
                  <a:lnTo>
                    <a:pt x="4358640" y="101041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2688" y="2092451"/>
              <a:ext cx="3857625" cy="1030605"/>
            </a:xfrm>
            <a:custGeom>
              <a:avLst/>
              <a:gdLst/>
              <a:ahLst/>
              <a:cxnLst/>
              <a:rect l="l" t="t" r="r" b="b"/>
              <a:pathLst>
                <a:path w="3857625" h="1030605">
                  <a:moveTo>
                    <a:pt x="99060" y="964692"/>
                  </a:moveTo>
                  <a:lnTo>
                    <a:pt x="0" y="964692"/>
                  </a:lnTo>
                  <a:lnTo>
                    <a:pt x="0" y="966216"/>
                  </a:lnTo>
                  <a:lnTo>
                    <a:pt x="99060" y="966216"/>
                  </a:lnTo>
                  <a:lnTo>
                    <a:pt x="99060" y="964692"/>
                  </a:lnTo>
                  <a:close/>
                </a:path>
                <a:path w="3857625" h="1030605">
                  <a:moveTo>
                    <a:pt x="350520" y="801624"/>
                  </a:moveTo>
                  <a:lnTo>
                    <a:pt x="249936" y="801624"/>
                  </a:lnTo>
                  <a:lnTo>
                    <a:pt x="249936" y="803148"/>
                  </a:lnTo>
                  <a:lnTo>
                    <a:pt x="350520" y="803148"/>
                  </a:lnTo>
                  <a:lnTo>
                    <a:pt x="350520" y="801624"/>
                  </a:lnTo>
                  <a:close/>
                </a:path>
                <a:path w="3857625" h="1030605">
                  <a:moveTo>
                    <a:pt x="600456" y="838200"/>
                  </a:moveTo>
                  <a:lnTo>
                    <a:pt x="499872" y="838200"/>
                  </a:lnTo>
                  <a:lnTo>
                    <a:pt x="499872" y="839724"/>
                  </a:lnTo>
                  <a:lnTo>
                    <a:pt x="600456" y="839724"/>
                  </a:lnTo>
                  <a:lnTo>
                    <a:pt x="600456" y="838200"/>
                  </a:lnTo>
                  <a:close/>
                </a:path>
                <a:path w="3857625" h="1030605">
                  <a:moveTo>
                    <a:pt x="851916" y="787908"/>
                  </a:moveTo>
                  <a:lnTo>
                    <a:pt x="751332" y="787908"/>
                  </a:lnTo>
                  <a:lnTo>
                    <a:pt x="751332" y="789432"/>
                  </a:lnTo>
                  <a:lnTo>
                    <a:pt x="851916" y="789432"/>
                  </a:lnTo>
                  <a:lnTo>
                    <a:pt x="851916" y="787908"/>
                  </a:lnTo>
                  <a:close/>
                </a:path>
                <a:path w="3857625" h="1030605">
                  <a:moveTo>
                    <a:pt x="1101852" y="720852"/>
                  </a:moveTo>
                  <a:lnTo>
                    <a:pt x="1001268" y="720852"/>
                  </a:lnTo>
                  <a:lnTo>
                    <a:pt x="1001268" y="722376"/>
                  </a:lnTo>
                  <a:lnTo>
                    <a:pt x="1101852" y="722376"/>
                  </a:lnTo>
                  <a:lnTo>
                    <a:pt x="1101852" y="720852"/>
                  </a:lnTo>
                  <a:close/>
                </a:path>
                <a:path w="3857625" h="1030605">
                  <a:moveTo>
                    <a:pt x="1351788" y="391668"/>
                  </a:moveTo>
                  <a:lnTo>
                    <a:pt x="1252728" y="391668"/>
                  </a:lnTo>
                  <a:lnTo>
                    <a:pt x="1252728" y="393192"/>
                  </a:lnTo>
                  <a:lnTo>
                    <a:pt x="1351788" y="393192"/>
                  </a:lnTo>
                  <a:lnTo>
                    <a:pt x="1351788" y="391668"/>
                  </a:lnTo>
                  <a:close/>
                </a:path>
                <a:path w="3857625" h="1030605">
                  <a:moveTo>
                    <a:pt x="1603248" y="391668"/>
                  </a:moveTo>
                  <a:lnTo>
                    <a:pt x="1502664" y="391668"/>
                  </a:lnTo>
                  <a:lnTo>
                    <a:pt x="1502664" y="393192"/>
                  </a:lnTo>
                  <a:lnTo>
                    <a:pt x="1603248" y="393192"/>
                  </a:lnTo>
                  <a:lnTo>
                    <a:pt x="1603248" y="391668"/>
                  </a:lnTo>
                  <a:close/>
                </a:path>
                <a:path w="3857625" h="1030605">
                  <a:moveTo>
                    <a:pt x="1853184" y="0"/>
                  </a:moveTo>
                  <a:lnTo>
                    <a:pt x="1752600" y="0"/>
                  </a:lnTo>
                  <a:lnTo>
                    <a:pt x="1752600" y="1524"/>
                  </a:lnTo>
                  <a:lnTo>
                    <a:pt x="1853184" y="1524"/>
                  </a:lnTo>
                  <a:lnTo>
                    <a:pt x="1853184" y="0"/>
                  </a:lnTo>
                  <a:close/>
                </a:path>
                <a:path w="3857625" h="1030605">
                  <a:moveTo>
                    <a:pt x="2104644" y="499872"/>
                  </a:moveTo>
                  <a:lnTo>
                    <a:pt x="2004060" y="499872"/>
                  </a:lnTo>
                  <a:lnTo>
                    <a:pt x="2004060" y="501396"/>
                  </a:lnTo>
                  <a:lnTo>
                    <a:pt x="2104644" y="501396"/>
                  </a:lnTo>
                  <a:lnTo>
                    <a:pt x="2104644" y="499872"/>
                  </a:lnTo>
                  <a:close/>
                </a:path>
                <a:path w="3857625" h="1030605">
                  <a:moveTo>
                    <a:pt x="2354567" y="694944"/>
                  </a:moveTo>
                  <a:lnTo>
                    <a:pt x="2253996" y="694944"/>
                  </a:lnTo>
                  <a:lnTo>
                    <a:pt x="2253996" y="696468"/>
                  </a:lnTo>
                  <a:lnTo>
                    <a:pt x="2354567" y="696468"/>
                  </a:lnTo>
                  <a:lnTo>
                    <a:pt x="2354567" y="694944"/>
                  </a:lnTo>
                  <a:close/>
                </a:path>
                <a:path w="3857625" h="1030605">
                  <a:moveTo>
                    <a:pt x="2604516" y="818388"/>
                  </a:moveTo>
                  <a:lnTo>
                    <a:pt x="2505456" y="818388"/>
                  </a:lnTo>
                  <a:lnTo>
                    <a:pt x="2505456" y="819912"/>
                  </a:lnTo>
                  <a:lnTo>
                    <a:pt x="2604516" y="819912"/>
                  </a:lnTo>
                  <a:lnTo>
                    <a:pt x="2604516" y="818388"/>
                  </a:lnTo>
                  <a:close/>
                </a:path>
                <a:path w="3857625" h="1030605">
                  <a:moveTo>
                    <a:pt x="2855976" y="871728"/>
                  </a:moveTo>
                  <a:lnTo>
                    <a:pt x="2755392" y="871728"/>
                  </a:lnTo>
                  <a:lnTo>
                    <a:pt x="2755392" y="873252"/>
                  </a:lnTo>
                  <a:lnTo>
                    <a:pt x="2855976" y="873252"/>
                  </a:lnTo>
                  <a:lnTo>
                    <a:pt x="2855976" y="871728"/>
                  </a:lnTo>
                  <a:close/>
                </a:path>
                <a:path w="3857625" h="1030605">
                  <a:moveTo>
                    <a:pt x="3105912" y="937260"/>
                  </a:moveTo>
                  <a:lnTo>
                    <a:pt x="3005328" y="937260"/>
                  </a:lnTo>
                  <a:lnTo>
                    <a:pt x="3005328" y="938784"/>
                  </a:lnTo>
                  <a:lnTo>
                    <a:pt x="3105912" y="938784"/>
                  </a:lnTo>
                  <a:lnTo>
                    <a:pt x="3105912" y="937260"/>
                  </a:lnTo>
                  <a:close/>
                </a:path>
                <a:path w="3857625" h="1030605">
                  <a:moveTo>
                    <a:pt x="3355848" y="943356"/>
                  </a:moveTo>
                  <a:lnTo>
                    <a:pt x="3256788" y="943356"/>
                  </a:lnTo>
                  <a:lnTo>
                    <a:pt x="3256788" y="944880"/>
                  </a:lnTo>
                  <a:lnTo>
                    <a:pt x="3355848" y="944880"/>
                  </a:lnTo>
                  <a:lnTo>
                    <a:pt x="3355848" y="943356"/>
                  </a:lnTo>
                  <a:close/>
                </a:path>
                <a:path w="3857625" h="1030605">
                  <a:moveTo>
                    <a:pt x="3607308" y="1004316"/>
                  </a:moveTo>
                  <a:lnTo>
                    <a:pt x="3506724" y="1004316"/>
                  </a:lnTo>
                  <a:lnTo>
                    <a:pt x="3506724" y="1005840"/>
                  </a:lnTo>
                  <a:lnTo>
                    <a:pt x="3607308" y="1005840"/>
                  </a:lnTo>
                  <a:lnTo>
                    <a:pt x="3607308" y="1004316"/>
                  </a:lnTo>
                  <a:close/>
                </a:path>
                <a:path w="3857625" h="1030605">
                  <a:moveTo>
                    <a:pt x="3857244" y="1028700"/>
                  </a:moveTo>
                  <a:lnTo>
                    <a:pt x="3756660" y="1028700"/>
                  </a:lnTo>
                  <a:lnTo>
                    <a:pt x="3756660" y="1030224"/>
                  </a:lnTo>
                  <a:lnTo>
                    <a:pt x="3857244" y="1030224"/>
                  </a:lnTo>
                  <a:lnTo>
                    <a:pt x="3857244" y="10287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487" y="3131819"/>
              <a:ext cx="5011420" cy="0"/>
            </a:xfrm>
            <a:custGeom>
              <a:avLst/>
              <a:gdLst/>
              <a:ahLst/>
              <a:cxnLst/>
              <a:rect l="l" t="t" r="r" b="b"/>
              <a:pathLst>
                <a:path w="5011420">
                  <a:moveTo>
                    <a:pt x="0" y="0"/>
                  </a:moveTo>
                  <a:lnTo>
                    <a:pt x="50109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1455" y="2011679"/>
              <a:ext cx="4761230" cy="1118870"/>
            </a:xfrm>
            <a:custGeom>
              <a:avLst/>
              <a:gdLst/>
              <a:ahLst/>
              <a:cxnLst/>
              <a:rect l="l" t="t" r="r" b="b"/>
              <a:pathLst>
                <a:path w="4761230" h="1118870">
                  <a:moveTo>
                    <a:pt x="0" y="22860"/>
                  </a:moveTo>
                  <a:lnTo>
                    <a:pt x="251459" y="0"/>
                  </a:lnTo>
                  <a:lnTo>
                    <a:pt x="501396" y="647700"/>
                  </a:lnTo>
                  <a:lnTo>
                    <a:pt x="752856" y="739140"/>
                  </a:lnTo>
                  <a:lnTo>
                    <a:pt x="1002792" y="784860"/>
                  </a:lnTo>
                  <a:lnTo>
                    <a:pt x="1252727" y="627888"/>
                  </a:lnTo>
                  <a:lnTo>
                    <a:pt x="1504188" y="751332"/>
                  </a:lnTo>
                  <a:lnTo>
                    <a:pt x="1754124" y="728472"/>
                  </a:lnTo>
                  <a:lnTo>
                    <a:pt x="2005583" y="986028"/>
                  </a:lnTo>
                  <a:lnTo>
                    <a:pt x="2255520" y="1060704"/>
                  </a:lnTo>
                  <a:lnTo>
                    <a:pt x="2505456" y="1092708"/>
                  </a:lnTo>
                  <a:lnTo>
                    <a:pt x="2756916" y="1104900"/>
                  </a:lnTo>
                  <a:lnTo>
                    <a:pt x="3006852" y="1112520"/>
                  </a:lnTo>
                  <a:lnTo>
                    <a:pt x="3258311" y="1115568"/>
                  </a:lnTo>
                  <a:lnTo>
                    <a:pt x="3508248" y="1118616"/>
                  </a:lnTo>
                  <a:lnTo>
                    <a:pt x="3758183" y="1118616"/>
                  </a:lnTo>
                  <a:lnTo>
                    <a:pt x="4009644" y="1118616"/>
                  </a:lnTo>
                  <a:lnTo>
                    <a:pt x="4259580" y="1118616"/>
                  </a:lnTo>
                  <a:lnTo>
                    <a:pt x="4511040" y="1118616"/>
                  </a:lnTo>
                  <a:lnTo>
                    <a:pt x="4760976" y="1118616"/>
                  </a:lnTo>
                </a:path>
              </a:pathLst>
            </a:custGeom>
            <a:ln w="158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0881" y="2014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0881" y="2014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2341" y="19912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2341" y="19912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2277" y="26389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2277" y="26389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13738" y="273037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3738" y="273037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3674" y="2776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3674" y="2776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610" y="261912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610" y="261912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5070" y="274256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65070" y="274256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5005" y="2719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5005" y="2719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16401" y="305197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16401" y="305197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6338" y="30839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6338" y="30839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67733" y="310379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67733" y="310379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9193" y="31068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19193" y="31068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9130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69130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71922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1922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67227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6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67227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36576" y="18287"/>
                  </a:move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6" y="18287"/>
                  </a:lnTo>
                  <a:close/>
                </a:path>
              </a:pathLst>
            </a:custGeom>
            <a:ln w="31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967984" y="3065170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67984" y="2669285"/>
            <a:ext cx="100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67984" y="2471419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67984" y="2273299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67984" y="2075433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25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67984" y="1877313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94029" y="3065170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4184" y="2669285"/>
            <a:ext cx="2070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00">
              <a:latin typeface="Microsoft Sans Serif"/>
              <a:cs typeface="Microsoft Sans Serif"/>
            </a:endParaRPr>
          </a:p>
          <a:p>
            <a:pPr marL="62865">
              <a:lnSpc>
                <a:spcPct val="100000"/>
              </a:lnSpc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4184" y="247141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4184" y="227329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4184" y="2075433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,</a:t>
            </a:r>
            <a:r>
              <a:rPr sz="600" spc="-15" dirty="0">
                <a:latin typeface="Microsoft Sans Serif"/>
                <a:cs typeface="Microsoft Sans Serif"/>
              </a:rPr>
              <a:t>5</a:t>
            </a:r>
            <a:r>
              <a:rPr sz="600" spc="5" dirty="0">
                <a:latin typeface="Microsoft Sans Serif"/>
                <a:cs typeface="Microsoft Sans Serif"/>
              </a:rPr>
              <a:t>00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79183" y="3091408"/>
            <a:ext cx="4986655" cy="848360"/>
            <a:chOff x="779183" y="3091408"/>
            <a:chExt cx="4986655" cy="848360"/>
          </a:xfrm>
        </p:grpSpPr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83" y="3091408"/>
              <a:ext cx="4986235" cy="6829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57276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78379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5198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0062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163568" y="391667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58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65676" y="3895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65676" y="3895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918287" y="3329829"/>
            <a:ext cx="129539" cy="62357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(Triệu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sản</a:t>
            </a:r>
            <a:r>
              <a:rPr sz="600" spc="-30" dirty="0">
                <a:latin typeface="Microsoft Sans Serif"/>
                <a:cs typeface="Microsoft Sans Serif"/>
              </a:rPr>
              <a:t> </a:t>
            </a:r>
            <a:r>
              <a:rPr sz="600" spc="15" dirty="0">
                <a:latin typeface="Microsoft Sans Serif"/>
                <a:cs typeface="Microsoft Sans Serif"/>
              </a:rPr>
              <a:t>phẩm)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6167" y="3538928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8784" y="1789556"/>
            <a:ext cx="536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641475" algn="l"/>
                <a:tab pos="5328285" algn="l"/>
              </a:tabLst>
            </a:pPr>
            <a:r>
              <a:rPr sz="900" baseline="-46296" dirty="0">
                <a:latin typeface="Microsoft Sans Serif"/>
                <a:cs typeface="Microsoft Sans Serif"/>
              </a:rPr>
              <a:t>3,000</a:t>
            </a:r>
            <a:r>
              <a:rPr sz="600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Thống</a:t>
            </a:r>
            <a:r>
              <a:rPr sz="800" b="1" u="sng" spc="-2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4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kê</a:t>
            </a:r>
            <a:r>
              <a:rPr sz="800" b="1" u="sng" spc="-3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3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phân</a:t>
            </a:r>
            <a:r>
              <a:rPr sz="800" b="1" u="sng" spc="-2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2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khúc</a:t>
            </a:r>
            <a:r>
              <a:rPr sz="800" b="1" u="sng" spc="-3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giá</a:t>
            </a:r>
            <a:r>
              <a:rPr sz="800" b="1" u="sng" spc="-2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2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ngành</a:t>
            </a:r>
            <a:r>
              <a:rPr sz="800" b="1" u="sng" spc="-2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1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hàng</a:t>
            </a:r>
            <a:r>
              <a:rPr sz="800" b="1" u="sng" spc="-2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2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Làm</a:t>
            </a:r>
            <a:r>
              <a:rPr sz="800" b="1" u="sng" spc="-2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1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đẹp	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62327" y="3850944"/>
            <a:ext cx="273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30" dirty="0">
                <a:latin typeface="Microsoft Sans Serif"/>
                <a:cs typeface="Microsoft Sans Serif"/>
              </a:rPr>
              <a:t>ho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dirty="0">
                <a:latin typeface="Microsoft Sans Serif"/>
                <a:cs typeface="Microsoft Sans Serif"/>
              </a:rPr>
              <a:t>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568194" y="3850944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-15" dirty="0">
                <a:latin typeface="Microsoft Sans Serif"/>
                <a:cs typeface="Microsoft Sans Serif"/>
              </a:rPr>
              <a:t>az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-5" dirty="0">
                <a:latin typeface="Microsoft Sans Serif"/>
                <a:cs typeface="Microsoft Sans Serif"/>
              </a:rPr>
              <a:t>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41548" y="3850944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45" dirty="0">
                <a:latin typeface="Microsoft Sans Serif"/>
                <a:cs typeface="Microsoft Sans Serif"/>
              </a:rPr>
              <a:t>t</a:t>
            </a:r>
            <a:r>
              <a:rPr sz="600" dirty="0">
                <a:latin typeface="Microsoft Sans Serif"/>
                <a:cs typeface="Microsoft Sans Serif"/>
              </a:rPr>
              <a:t>i</a:t>
            </a:r>
            <a:r>
              <a:rPr sz="600" spc="20" dirty="0">
                <a:latin typeface="Microsoft Sans Serif"/>
                <a:cs typeface="Microsoft Sans Serif"/>
              </a:rPr>
              <a:t>k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791711" y="3850944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5" dirty="0">
                <a:latin typeface="Microsoft Sans Serif"/>
                <a:cs typeface="Microsoft Sans Serif"/>
              </a:rPr>
              <a:t>s</a:t>
            </a:r>
            <a:r>
              <a:rPr sz="600" spc="15" dirty="0">
                <a:latin typeface="Microsoft Sans Serif"/>
                <a:cs typeface="Microsoft Sans Serif"/>
              </a:rPr>
              <a:t>en</a:t>
            </a:r>
            <a:r>
              <a:rPr sz="600" spc="20" dirty="0">
                <a:latin typeface="Microsoft Sans Serif"/>
                <a:cs typeface="Microsoft Sans Serif"/>
              </a:rPr>
              <a:t>d</a:t>
            </a:r>
            <a:r>
              <a:rPr sz="600" spc="25" dirty="0"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54652" y="3850944"/>
            <a:ext cx="6280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latin typeface="Microsoft Sans Serif"/>
                <a:cs typeface="Microsoft Sans Serif"/>
              </a:rPr>
              <a:t>S</a:t>
            </a:r>
            <a:r>
              <a:rPr sz="600" spc="25" dirty="0">
                <a:latin typeface="Microsoft Sans Serif"/>
                <a:cs typeface="Microsoft Sans Serif"/>
              </a:rPr>
              <a:t>ố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sả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ph</a:t>
            </a:r>
            <a:r>
              <a:rPr sz="600" spc="-5" dirty="0">
                <a:latin typeface="Microsoft Sans Serif"/>
                <a:cs typeface="Microsoft Sans Serif"/>
              </a:rPr>
              <a:t>ẩ</a:t>
            </a:r>
            <a:r>
              <a:rPr sz="600" spc="55" dirty="0">
                <a:latin typeface="Microsoft Sans Serif"/>
                <a:cs typeface="Microsoft Sans Serif"/>
              </a:rPr>
              <a:t>m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b</a:t>
            </a:r>
            <a:r>
              <a:rPr sz="600" spc="-5" dirty="0">
                <a:latin typeface="Microsoft Sans Serif"/>
                <a:cs typeface="Microsoft Sans Serif"/>
              </a:rPr>
              <a:t>á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8886" y="584961"/>
            <a:ext cx="986155" cy="986790"/>
            <a:chOff x="818886" y="584961"/>
            <a:chExt cx="986155" cy="986790"/>
          </a:xfrm>
        </p:grpSpPr>
        <p:sp>
          <p:nvSpPr>
            <p:cNvPr id="71" name="object 71"/>
            <p:cNvSpPr/>
            <p:nvPr/>
          </p:nvSpPr>
          <p:spPr>
            <a:xfrm>
              <a:off x="1312291" y="584961"/>
              <a:ext cx="359410" cy="330835"/>
            </a:xfrm>
            <a:custGeom>
              <a:avLst/>
              <a:gdLst/>
              <a:ahLst/>
              <a:cxnLst/>
              <a:rect l="l" t="t" r="r" b="b"/>
              <a:pathLst>
                <a:path w="359410" h="330834">
                  <a:moveTo>
                    <a:pt x="0" y="0"/>
                  </a:moveTo>
                  <a:lnTo>
                    <a:pt x="0" y="256412"/>
                  </a:lnTo>
                  <a:lnTo>
                    <a:pt x="48107" y="261362"/>
                  </a:lnTo>
                  <a:lnTo>
                    <a:pt x="93773" y="275812"/>
                  </a:lnTo>
                  <a:lnTo>
                    <a:pt x="135606" y="299168"/>
                  </a:lnTo>
                  <a:lnTo>
                    <a:pt x="172212" y="330834"/>
                  </a:lnTo>
                  <a:lnTo>
                    <a:pt x="358902" y="154939"/>
                  </a:lnTo>
                  <a:lnTo>
                    <a:pt x="322285" y="119877"/>
                  </a:lnTo>
                  <a:lnTo>
                    <a:pt x="282588" y="88993"/>
                  </a:lnTo>
                  <a:lnTo>
                    <a:pt x="240175" y="62439"/>
                  </a:lnTo>
                  <a:lnTo>
                    <a:pt x="195405" y="40370"/>
                  </a:lnTo>
                  <a:lnTo>
                    <a:pt x="148641" y="22938"/>
                  </a:lnTo>
                  <a:lnTo>
                    <a:pt x="100244" y="10296"/>
                  </a:lnTo>
                  <a:lnTo>
                    <a:pt x="50577" y="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84503" y="739901"/>
              <a:ext cx="320675" cy="367030"/>
            </a:xfrm>
            <a:custGeom>
              <a:avLst/>
              <a:gdLst/>
              <a:ahLst/>
              <a:cxnLst/>
              <a:rect l="l" t="t" r="r" b="b"/>
              <a:pathLst>
                <a:path w="320675" h="367030">
                  <a:moveTo>
                    <a:pt x="186690" y="0"/>
                  </a:moveTo>
                  <a:lnTo>
                    <a:pt x="0" y="175894"/>
                  </a:lnTo>
                  <a:lnTo>
                    <a:pt x="29398" y="214239"/>
                  </a:lnTo>
                  <a:lnTo>
                    <a:pt x="50212" y="257286"/>
                  </a:lnTo>
                  <a:lnTo>
                    <a:pt x="61954" y="303643"/>
                  </a:lnTo>
                  <a:lnTo>
                    <a:pt x="64134" y="351916"/>
                  </a:lnTo>
                  <a:lnTo>
                    <a:pt x="320166" y="366649"/>
                  </a:lnTo>
                  <a:lnTo>
                    <a:pt x="320468" y="316072"/>
                  </a:lnTo>
                  <a:lnTo>
                    <a:pt x="315652" y="266122"/>
                  </a:lnTo>
                  <a:lnTo>
                    <a:pt x="305850" y="217163"/>
                  </a:lnTo>
                  <a:lnTo>
                    <a:pt x="291195" y="169560"/>
                  </a:lnTo>
                  <a:lnTo>
                    <a:pt x="271818" y="123678"/>
                  </a:lnTo>
                  <a:lnTo>
                    <a:pt x="247854" y="79881"/>
                  </a:lnTo>
                  <a:lnTo>
                    <a:pt x="219433" y="38533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60424" y="1091818"/>
              <a:ext cx="444500" cy="469265"/>
            </a:xfrm>
            <a:custGeom>
              <a:avLst/>
              <a:gdLst/>
              <a:ahLst/>
              <a:cxnLst/>
              <a:rect l="l" t="t" r="r" b="b"/>
              <a:pathLst>
                <a:path w="444500" h="469265">
                  <a:moveTo>
                    <a:pt x="188213" y="0"/>
                  </a:moveTo>
                  <a:lnTo>
                    <a:pt x="181333" y="44609"/>
                  </a:lnTo>
                  <a:lnTo>
                    <a:pt x="166529" y="86198"/>
                  </a:lnTo>
                  <a:lnTo>
                    <a:pt x="144553" y="123890"/>
                  </a:lnTo>
                  <a:lnTo>
                    <a:pt x="116159" y="156810"/>
                  </a:lnTo>
                  <a:lnTo>
                    <a:pt x="82100" y="184083"/>
                  </a:lnTo>
                  <a:lnTo>
                    <a:pt x="43129" y="204833"/>
                  </a:lnTo>
                  <a:lnTo>
                    <a:pt x="0" y="218186"/>
                  </a:lnTo>
                  <a:lnTo>
                    <a:pt x="52196" y="469265"/>
                  </a:lnTo>
                  <a:lnTo>
                    <a:pt x="98090" y="457428"/>
                  </a:lnTo>
                  <a:lnTo>
                    <a:pt x="142020" y="441500"/>
                  </a:lnTo>
                  <a:lnTo>
                    <a:pt x="183791" y="421712"/>
                  </a:lnTo>
                  <a:lnTo>
                    <a:pt x="223204" y="398292"/>
                  </a:lnTo>
                  <a:lnTo>
                    <a:pt x="260063" y="371469"/>
                  </a:lnTo>
                  <a:lnTo>
                    <a:pt x="294169" y="341472"/>
                  </a:lnTo>
                  <a:lnTo>
                    <a:pt x="325326" y="308530"/>
                  </a:lnTo>
                  <a:lnTo>
                    <a:pt x="353335" y="272873"/>
                  </a:lnTo>
                  <a:lnTo>
                    <a:pt x="378000" y="234729"/>
                  </a:lnTo>
                  <a:lnTo>
                    <a:pt x="399123" y="194328"/>
                  </a:lnTo>
                  <a:lnTo>
                    <a:pt x="416507" y="151899"/>
                  </a:lnTo>
                  <a:lnTo>
                    <a:pt x="429953" y="107670"/>
                  </a:lnTo>
                  <a:lnTo>
                    <a:pt x="439265" y="61871"/>
                  </a:lnTo>
                  <a:lnTo>
                    <a:pt x="444245" y="14732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EB7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7831" y="1289049"/>
              <a:ext cx="325120" cy="282575"/>
            </a:xfrm>
            <a:custGeom>
              <a:avLst/>
              <a:gdLst/>
              <a:ahLst/>
              <a:cxnLst/>
              <a:rect l="l" t="t" r="r" b="b"/>
              <a:pathLst>
                <a:path w="325119" h="282575">
                  <a:moveTo>
                    <a:pt x="116700" y="0"/>
                  </a:moveTo>
                  <a:lnTo>
                    <a:pt x="0" y="228346"/>
                  </a:lnTo>
                  <a:lnTo>
                    <a:pt x="43735" y="248087"/>
                  </a:lnTo>
                  <a:lnTo>
                    <a:pt x="88910" y="263410"/>
                  </a:lnTo>
                  <a:lnTo>
                    <a:pt x="135193" y="274265"/>
                  </a:lnTo>
                  <a:lnTo>
                    <a:pt x="182253" y="280604"/>
                  </a:lnTo>
                  <a:lnTo>
                    <a:pt x="229760" y="282378"/>
                  </a:lnTo>
                  <a:lnTo>
                    <a:pt x="277382" y="279537"/>
                  </a:lnTo>
                  <a:lnTo>
                    <a:pt x="324789" y="272034"/>
                  </a:lnTo>
                  <a:lnTo>
                    <a:pt x="272592" y="20955"/>
                  </a:lnTo>
                  <a:lnTo>
                    <a:pt x="232702" y="25735"/>
                  </a:lnTo>
                  <a:lnTo>
                    <a:pt x="192851" y="23764"/>
                  </a:lnTo>
                  <a:lnTo>
                    <a:pt x="153897" y="15150"/>
                  </a:lnTo>
                  <a:lnTo>
                    <a:pt x="1167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8886" y="584961"/>
              <a:ext cx="494030" cy="932815"/>
            </a:xfrm>
            <a:custGeom>
              <a:avLst/>
              <a:gdLst/>
              <a:ahLst/>
              <a:cxnLst/>
              <a:rect l="l" t="t" r="r" b="b"/>
              <a:pathLst>
                <a:path w="494030" h="932815">
                  <a:moveTo>
                    <a:pt x="493404" y="0"/>
                  </a:moveTo>
                  <a:lnTo>
                    <a:pt x="443297" y="2540"/>
                  </a:lnTo>
                  <a:lnTo>
                    <a:pt x="394282" y="10035"/>
                  </a:lnTo>
                  <a:lnTo>
                    <a:pt x="346673" y="22292"/>
                  </a:lnTo>
                  <a:lnTo>
                    <a:pt x="300783" y="39120"/>
                  </a:lnTo>
                  <a:lnTo>
                    <a:pt x="256928" y="60329"/>
                  </a:lnTo>
                  <a:lnTo>
                    <a:pt x="215421" y="85727"/>
                  </a:lnTo>
                  <a:lnTo>
                    <a:pt x="176575" y="115123"/>
                  </a:lnTo>
                  <a:lnTo>
                    <a:pt x="140707" y="148325"/>
                  </a:lnTo>
                  <a:lnTo>
                    <a:pt x="108128" y="185142"/>
                  </a:lnTo>
                  <a:lnTo>
                    <a:pt x="79154" y="225384"/>
                  </a:lnTo>
                  <a:lnTo>
                    <a:pt x="54099" y="268858"/>
                  </a:lnTo>
                  <a:lnTo>
                    <a:pt x="34499" y="312185"/>
                  </a:lnTo>
                  <a:lnTo>
                    <a:pt x="19380" y="356368"/>
                  </a:lnTo>
                  <a:lnTo>
                    <a:pt x="8650" y="401127"/>
                  </a:lnTo>
                  <a:lnTo>
                    <a:pt x="2220" y="446185"/>
                  </a:lnTo>
                  <a:lnTo>
                    <a:pt x="0" y="491263"/>
                  </a:lnTo>
                  <a:lnTo>
                    <a:pt x="1899" y="536083"/>
                  </a:lnTo>
                  <a:lnTo>
                    <a:pt x="7828" y="580366"/>
                  </a:lnTo>
                  <a:lnTo>
                    <a:pt x="17697" y="623834"/>
                  </a:lnTo>
                  <a:lnTo>
                    <a:pt x="31415" y="666209"/>
                  </a:lnTo>
                  <a:lnTo>
                    <a:pt x="48893" y="707211"/>
                  </a:lnTo>
                  <a:lnTo>
                    <a:pt x="70041" y="746564"/>
                  </a:lnTo>
                  <a:lnTo>
                    <a:pt x="94768" y="783988"/>
                  </a:lnTo>
                  <a:lnTo>
                    <a:pt x="122984" y="819205"/>
                  </a:lnTo>
                  <a:lnTo>
                    <a:pt x="154600" y="851936"/>
                  </a:lnTo>
                  <a:lnTo>
                    <a:pt x="189526" y="881904"/>
                  </a:lnTo>
                  <a:lnTo>
                    <a:pt x="227670" y="908829"/>
                  </a:lnTo>
                  <a:lnTo>
                    <a:pt x="268944" y="932433"/>
                  </a:lnTo>
                  <a:lnTo>
                    <a:pt x="385645" y="704087"/>
                  </a:lnTo>
                  <a:lnTo>
                    <a:pt x="341808" y="675140"/>
                  </a:lnTo>
                  <a:lnTo>
                    <a:pt x="306002" y="637980"/>
                  </a:lnTo>
                  <a:lnTo>
                    <a:pt x="279211" y="594213"/>
                  </a:lnTo>
                  <a:lnTo>
                    <a:pt x="262417" y="545441"/>
                  </a:lnTo>
                  <a:lnTo>
                    <a:pt x="256600" y="493267"/>
                  </a:lnTo>
                  <a:lnTo>
                    <a:pt x="261410" y="445533"/>
                  </a:lnTo>
                  <a:lnTo>
                    <a:pt x="275206" y="401073"/>
                  </a:lnTo>
                  <a:lnTo>
                    <a:pt x="297036" y="360840"/>
                  </a:lnTo>
                  <a:lnTo>
                    <a:pt x="325948" y="325786"/>
                  </a:lnTo>
                  <a:lnTo>
                    <a:pt x="360993" y="296864"/>
                  </a:lnTo>
                  <a:lnTo>
                    <a:pt x="401218" y="275026"/>
                  </a:lnTo>
                  <a:lnTo>
                    <a:pt x="445672" y="261225"/>
                  </a:lnTo>
                  <a:lnTo>
                    <a:pt x="493404" y="256412"/>
                  </a:lnTo>
                  <a:lnTo>
                    <a:pt x="493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564639" y="893139"/>
            <a:ext cx="1828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13</a:t>
            </a: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97838" y="1257045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21%</a:t>
            </a:r>
            <a:endParaRPr sz="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72972" y="1380489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6647" y="933069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374392" y="81381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0"/>
                </a:moveTo>
                <a:lnTo>
                  <a:pt x="0" y="0"/>
                </a:lnTo>
                <a:lnTo>
                  <a:pt x="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81355" y="147675"/>
            <a:ext cx="2795270" cy="7308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Â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HÚ</a:t>
            </a: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IÁ</a:t>
            </a:r>
            <a:endParaRPr sz="800">
              <a:latin typeface="Arial"/>
              <a:cs typeface="Arial"/>
            </a:endParaRPr>
          </a:p>
          <a:p>
            <a:pPr marL="1254760" marR="5080" indent="-466725">
              <a:lnSpc>
                <a:spcPct val="113700"/>
              </a:lnSpc>
              <a:spcBef>
                <a:spcPts val="195"/>
              </a:spcBef>
            </a:pP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797560">
              <a:lnSpc>
                <a:spcPct val="100000"/>
              </a:lnSpc>
              <a:spcBef>
                <a:spcPts val="550"/>
              </a:spcBef>
            </a:pP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  <a:p>
            <a:pPr marL="1847214">
              <a:lnSpc>
                <a:spcPct val="100000"/>
              </a:lnSpc>
              <a:spcBef>
                <a:spcPts val="1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150.00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374392" y="970787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415920" y="934338"/>
            <a:ext cx="692150" cy="577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150.00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200.00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200.00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350.00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350.00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r>
              <a:rPr sz="500" b="1" spc="-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5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-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500.00</a:t>
            </a:r>
            <a:r>
              <a:rPr sz="500" b="1" spc="10" dirty="0">
                <a:solidFill>
                  <a:srgbClr val="C00000"/>
                </a:solidFill>
                <a:latin typeface="Arial"/>
                <a:cs typeface="Arial"/>
              </a:rPr>
              <a:t>0</a:t>
            </a:r>
            <a:r>
              <a:rPr sz="500" b="1" spc="70" dirty="0">
                <a:solidFill>
                  <a:srgbClr val="C00000"/>
                </a:solidFill>
                <a:latin typeface="Arial"/>
                <a:cs typeface="Arial"/>
              </a:rPr>
              <a:t>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spc="-25" dirty="0">
                <a:latin typeface="Arial"/>
                <a:cs typeface="Arial"/>
              </a:rPr>
              <a:t>P</a:t>
            </a:r>
            <a:r>
              <a:rPr sz="500" b="1" spc="25" dirty="0">
                <a:latin typeface="Arial"/>
                <a:cs typeface="Arial"/>
              </a:rPr>
              <a:t>h</a:t>
            </a:r>
            <a:r>
              <a:rPr sz="500" b="1" spc="20" dirty="0">
                <a:latin typeface="Arial"/>
                <a:cs typeface="Arial"/>
              </a:rPr>
              <a:t>â</a:t>
            </a:r>
            <a:r>
              <a:rPr sz="500" b="1" spc="25" dirty="0">
                <a:latin typeface="Arial"/>
                <a:cs typeface="Arial"/>
              </a:rPr>
              <a:t>n</a:t>
            </a:r>
            <a:r>
              <a:rPr sz="500" b="1" spc="-15" dirty="0">
                <a:latin typeface="Arial"/>
                <a:cs typeface="Arial"/>
              </a:rPr>
              <a:t> </a:t>
            </a:r>
            <a:r>
              <a:rPr sz="500" b="1" spc="20" dirty="0">
                <a:latin typeface="Arial"/>
                <a:cs typeface="Arial"/>
              </a:rPr>
              <a:t>k</a:t>
            </a:r>
            <a:r>
              <a:rPr sz="500" b="1" spc="30" dirty="0">
                <a:latin typeface="Arial"/>
                <a:cs typeface="Arial"/>
              </a:rPr>
              <a:t>h</a:t>
            </a:r>
            <a:r>
              <a:rPr sz="500" b="1" spc="25" dirty="0">
                <a:latin typeface="Arial"/>
                <a:cs typeface="Arial"/>
              </a:rPr>
              <a:t>ú</a:t>
            </a:r>
            <a:r>
              <a:rPr sz="500" b="1" spc="-20" dirty="0">
                <a:latin typeface="Arial"/>
                <a:cs typeface="Arial"/>
              </a:rPr>
              <a:t>c</a:t>
            </a:r>
            <a:r>
              <a:rPr sz="500" b="1" spc="-30" dirty="0">
                <a:latin typeface="Arial"/>
                <a:cs typeface="Arial"/>
              </a:rPr>
              <a:t> </a:t>
            </a:r>
            <a:r>
              <a:rPr sz="500" b="1" spc="-25" dirty="0">
                <a:latin typeface="Arial"/>
                <a:cs typeface="Arial"/>
              </a:rPr>
              <a:t>g</a:t>
            </a:r>
            <a:r>
              <a:rPr sz="500" b="1" spc="10" dirty="0">
                <a:latin typeface="Arial"/>
                <a:cs typeface="Arial"/>
              </a:rPr>
              <a:t>i</a:t>
            </a:r>
            <a:r>
              <a:rPr sz="500" b="1" spc="25" dirty="0">
                <a:latin typeface="Arial"/>
                <a:cs typeface="Arial"/>
              </a:rPr>
              <a:t>á</a:t>
            </a:r>
            <a:r>
              <a:rPr sz="500" b="1" spc="-25" dirty="0">
                <a:latin typeface="Arial"/>
                <a:cs typeface="Arial"/>
              </a:rPr>
              <a:t> </a:t>
            </a:r>
            <a:r>
              <a:rPr sz="500" b="1" spc="-20" dirty="0">
                <a:latin typeface="Arial"/>
                <a:cs typeface="Arial"/>
              </a:rPr>
              <a:t>c</a:t>
            </a:r>
            <a:r>
              <a:rPr sz="500" b="1" spc="10" dirty="0">
                <a:latin typeface="Arial"/>
                <a:cs typeface="Arial"/>
              </a:rPr>
              <a:t>ò</a:t>
            </a:r>
            <a:r>
              <a:rPr sz="500" b="1" spc="15" dirty="0">
                <a:latin typeface="Arial"/>
                <a:cs typeface="Arial"/>
              </a:rPr>
              <a:t>n</a:t>
            </a:r>
            <a:r>
              <a:rPr sz="500" b="1" spc="-30" dirty="0">
                <a:latin typeface="Arial"/>
                <a:cs typeface="Arial"/>
              </a:rPr>
              <a:t> </a:t>
            </a:r>
            <a:r>
              <a:rPr sz="500" b="1" spc="10" dirty="0">
                <a:latin typeface="Arial"/>
                <a:cs typeface="Arial"/>
              </a:rPr>
              <a:t>l</a:t>
            </a:r>
            <a:r>
              <a:rPr sz="500" b="1" spc="20" dirty="0">
                <a:latin typeface="Arial"/>
                <a:cs typeface="Arial"/>
              </a:rPr>
              <a:t>ạ</a:t>
            </a:r>
            <a:r>
              <a:rPr sz="500" b="1" spc="10" dirty="0">
                <a:latin typeface="Arial"/>
                <a:cs typeface="Arial"/>
              </a:rPr>
              <a:t>i</a:t>
            </a:r>
            <a:endParaRPr sz="5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74392" y="1129283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EB7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74392" y="1287779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74392" y="14462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0"/>
                </a:moveTo>
                <a:lnTo>
                  <a:pt x="0" y="0"/>
                </a:lnTo>
                <a:lnTo>
                  <a:pt x="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647" y="172577"/>
            <a:ext cx="618744" cy="124602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6093333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33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9" name="object 8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 HÀNG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TIỀM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5625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5965" y="407649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42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3483" y="163067"/>
            <a:ext cx="5753100" cy="1309370"/>
            <a:chOff x="443483" y="163067"/>
            <a:chExt cx="5753100" cy="1309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243" y="163067"/>
              <a:ext cx="45720" cy="181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3483" y="379475"/>
              <a:ext cx="5753100" cy="1092835"/>
            </a:xfrm>
            <a:custGeom>
              <a:avLst/>
              <a:gdLst/>
              <a:ahLst/>
              <a:cxnLst/>
              <a:rect l="l" t="t" r="r" b="b"/>
              <a:pathLst>
                <a:path w="5753100" h="1092835">
                  <a:moveTo>
                    <a:pt x="5753100" y="0"/>
                  </a:moveTo>
                  <a:lnTo>
                    <a:pt x="0" y="0"/>
                  </a:lnTo>
                  <a:lnTo>
                    <a:pt x="0" y="1092708"/>
                  </a:lnTo>
                  <a:lnTo>
                    <a:pt x="5753100" y="1092708"/>
                  </a:lnTo>
                  <a:lnTo>
                    <a:pt x="57531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961" y="869441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198881" y="0"/>
                  </a:lnTo>
                </a:path>
                <a:path w="5218430">
                  <a:moveTo>
                    <a:pt x="381762" y="0"/>
                  </a:moveTo>
                  <a:lnTo>
                    <a:pt x="779526" y="0"/>
                  </a:lnTo>
                </a:path>
                <a:path w="5218430">
                  <a:moveTo>
                    <a:pt x="960882" y="0"/>
                  </a:moveTo>
                  <a:lnTo>
                    <a:pt x="5218176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961" y="557021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5218176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7844" y="678179"/>
              <a:ext cx="4820920" cy="502920"/>
            </a:xfrm>
            <a:custGeom>
              <a:avLst/>
              <a:gdLst/>
              <a:ahLst/>
              <a:cxnLst/>
              <a:rect l="l" t="t" r="r" b="b"/>
              <a:pathLst>
                <a:path w="4820920" h="502919">
                  <a:moveTo>
                    <a:pt x="182880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82880" y="502920"/>
                  </a:lnTo>
                  <a:lnTo>
                    <a:pt x="182880" y="0"/>
                  </a:lnTo>
                  <a:close/>
                </a:path>
                <a:path w="4820920" h="502919">
                  <a:moveTo>
                    <a:pt x="762000" y="182880"/>
                  </a:moveTo>
                  <a:lnTo>
                    <a:pt x="580644" y="182880"/>
                  </a:lnTo>
                  <a:lnTo>
                    <a:pt x="580644" y="502920"/>
                  </a:lnTo>
                  <a:lnTo>
                    <a:pt x="762000" y="502920"/>
                  </a:lnTo>
                  <a:lnTo>
                    <a:pt x="762000" y="182880"/>
                  </a:lnTo>
                  <a:close/>
                </a:path>
                <a:path w="4820920" h="502919">
                  <a:moveTo>
                    <a:pt x="1342644" y="291084"/>
                  </a:moveTo>
                  <a:lnTo>
                    <a:pt x="1159764" y="291084"/>
                  </a:lnTo>
                  <a:lnTo>
                    <a:pt x="1159764" y="502920"/>
                  </a:lnTo>
                  <a:lnTo>
                    <a:pt x="1342644" y="502920"/>
                  </a:lnTo>
                  <a:lnTo>
                    <a:pt x="1342644" y="291084"/>
                  </a:lnTo>
                  <a:close/>
                </a:path>
                <a:path w="4820920" h="502919">
                  <a:moveTo>
                    <a:pt x="1921764" y="295656"/>
                  </a:moveTo>
                  <a:lnTo>
                    <a:pt x="1740408" y="295656"/>
                  </a:lnTo>
                  <a:lnTo>
                    <a:pt x="1740408" y="502920"/>
                  </a:lnTo>
                  <a:lnTo>
                    <a:pt x="1921764" y="502920"/>
                  </a:lnTo>
                  <a:lnTo>
                    <a:pt x="1921764" y="295656"/>
                  </a:lnTo>
                  <a:close/>
                </a:path>
                <a:path w="4820920" h="502919">
                  <a:moveTo>
                    <a:pt x="2500884" y="359664"/>
                  </a:moveTo>
                  <a:lnTo>
                    <a:pt x="2319528" y="359664"/>
                  </a:lnTo>
                  <a:lnTo>
                    <a:pt x="2319528" y="502920"/>
                  </a:lnTo>
                  <a:lnTo>
                    <a:pt x="2500884" y="502920"/>
                  </a:lnTo>
                  <a:lnTo>
                    <a:pt x="2500884" y="359664"/>
                  </a:lnTo>
                  <a:close/>
                </a:path>
                <a:path w="4820920" h="502919">
                  <a:moveTo>
                    <a:pt x="3081528" y="367284"/>
                  </a:moveTo>
                  <a:lnTo>
                    <a:pt x="2900172" y="367284"/>
                  </a:lnTo>
                  <a:lnTo>
                    <a:pt x="2900172" y="502920"/>
                  </a:lnTo>
                  <a:lnTo>
                    <a:pt x="3081528" y="502920"/>
                  </a:lnTo>
                  <a:lnTo>
                    <a:pt x="3081528" y="367284"/>
                  </a:lnTo>
                  <a:close/>
                </a:path>
                <a:path w="4820920" h="502919">
                  <a:moveTo>
                    <a:pt x="3660648" y="373392"/>
                  </a:moveTo>
                  <a:lnTo>
                    <a:pt x="3479292" y="373392"/>
                  </a:lnTo>
                  <a:lnTo>
                    <a:pt x="3479292" y="502920"/>
                  </a:lnTo>
                  <a:lnTo>
                    <a:pt x="3660648" y="502920"/>
                  </a:lnTo>
                  <a:lnTo>
                    <a:pt x="3660648" y="373392"/>
                  </a:lnTo>
                  <a:close/>
                </a:path>
                <a:path w="4820920" h="502919">
                  <a:moveTo>
                    <a:pt x="4241292" y="377952"/>
                  </a:moveTo>
                  <a:lnTo>
                    <a:pt x="4058412" y="377952"/>
                  </a:lnTo>
                  <a:lnTo>
                    <a:pt x="4058412" y="502920"/>
                  </a:lnTo>
                  <a:lnTo>
                    <a:pt x="4241292" y="502920"/>
                  </a:lnTo>
                  <a:lnTo>
                    <a:pt x="4241292" y="377952"/>
                  </a:lnTo>
                  <a:close/>
                </a:path>
                <a:path w="4820920" h="502919">
                  <a:moveTo>
                    <a:pt x="4820412" y="384048"/>
                  </a:moveTo>
                  <a:lnTo>
                    <a:pt x="4639056" y="384048"/>
                  </a:lnTo>
                  <a:lnTo>
                    <a:pt x="4639056" y="502920"/>
                  </a:lnTo>
                  <a:lnTo>
                    <a:pt x="4820412" y="502920"/>
                  </a:lnTo>
                  <a:lnTo>
                    <a:pt x="4820412" y="384048"/>
                  </a:lnTo>
                  <a:close/>
                </a:path>
              </a:pathLst>
            </a:custGeom>
            <a:solidFill>
              <a:srgbClr val="D9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723" y="1181099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52181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43483" y="1533143"/>
            <a:ext cx="2819400" cy="2501265"/>
          </a:xfrm>
          <a:custGeom>
            <a:avLst/>
            <a:gdLst/>
            <a:ahLst/>
            <a:cxnLst/>
            <a:rect l="l" t="t" r="r" b="b"/>
            <a:pathLst>
              <a:path w="2819400" h="2501265">
                <a:moveTo>
                  <a:pt x="2819400" y="0"/>
                </a:moveTo>
                <a:lnTo>
                  <a:pt x="0" y="0"/>
                </a:lnTo>
                <a:lnTo>
                  <a:pt x="0" y="2500884"/>
                </a:lnTo>
                <a:lnTo>
                  <a:pt x="2819400" y="2500884"/>
                </a:lnTo>
                <a:lnTo>
                  <a:pt x="28194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4615" y="1533143"/>
            <a:ext cx="2792095" cy="2501265"/>
          </a:xfrm>
          <a:custGeom>
            <a:avLst/>
            <a:gdLst/>
            <a:ahLst/>
            <a:cxnLst/>
            <a:rect l="l" t="t" r="r" b="b"/>
            <a:pathLst>
              <a:path w="2792095" h="2501265">
                <a:moveTo>
                  <a:pt x="2791967" y="0"/>
                </a:moveTo>
                <a:lnTo>
                  <a:pt x="0" y="0"/>
                </a:lnTo>
                <a:lnTo>
                  <a:pt x="0" y="2500884"/>
                </a:lnTo>
                <a:lnTo>
                  <a:pt x="2791967" y="2500884"/>
                </a:lnTo>
                <a:lnTo>
                  <a:pt x="27919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2655" y="1575790"/>
            <a:ext cx="20751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300"/>
              </a:lnSpc>
              <a:spcBef>
                <a:spcPts val="100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sản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gi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100,000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8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F05C25"/>
                </a:solidFill>
                <a:latin typeface="Arial"/>
                <a:cs typeface="Arial"/>
              </a:rPr>
              <a:t>–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150,000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9486" y="1575790"/>
            <a:ext cx="20751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300"/>
              </a:lnSpc>
              <a:spcBef>
                <a:spcPts val="100"/>
              </a:spcBef>
            </a:pP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sản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hú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gi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200,000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r>
              <a:rPr sz="8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F05C25"/>
                </a:solidFill>
                <a:latin typeface="Arial"/>
                <a:cs typeface="Arial"/>
              </a:rPr>
              <a:t>–</a:t>
            </a:r>
            <a:r>
              <a:rPr sz="8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350,000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đ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6526" y="2745104"/>
            <a:ext cx="5384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ớ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tẩy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3573" y="2745104"/>
            <a:ext cx="3937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em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ỳ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3108" y="2745104"/>
            <a:ext cx="450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em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ị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ụn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9198" y="3741521"/>
            <a:ext cx="452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Lăn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ử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ù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4617" y="3741521"/>
            <a:ext cx="45148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Sữa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rửa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mặt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3485" y="3741521"/>
            <a:ext cx="5308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2580" y="2745104"/>
            <a:ext cx="6045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em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ố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ắ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490" y="2748152"/>
            <a:ext cx="528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ặ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ầ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x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2734" y="2745104"/>
            <a:ext cx="701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ỡn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ắ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1353" y="3746703"/>
            <a:ext cx="3568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ớ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oa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4722" y="3746703"/>
            <a:ext cx="553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em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ỡn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51398" y="3746703"/>
            <a:ext cx="690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Phấ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ớ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cu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3259" y="527049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322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3319" y="709421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205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43073" y="817244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136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23082" y="822197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133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21379" y="88671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92</a:t>
            </a:r>
            <a:endParaRPr sz="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01134" y="89433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87</a:t>
            </a:r>
            <a:endParaRPr sz="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1144" y="899921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83</a:t>
            </a:r>
            <a:endParaRPr sz="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60898" y="904112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81</a:t>
            </a:r>
            <a:endParaRPr sz="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40908" y="911097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5" dirty="0">
                <a:latin typeface="Arial"/>
                <a:cs typeface="Arial"/>
              </a:rPr>
              <a:t>76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6655" y="1114805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Microsoft Sans Serif"/>
                <a:cs typeface="Microsoft Sans Serif"/>
              </a:rPr>
              <a:t>-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0209" y="802639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0209" y="490854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4</a:t>
            </a:r>
            <a:r>
              <a:rPr sz="600" spc="-5" dirty="0">
                <a:latin typeface="Microsoft Sans Serif"/>
                <a:cs typeface="Microsoft Sans Serif"/>
              </a:rPr>
              <a:t>0</a:t>
            </a:r>
            <a:r>
              <a:rPr sz="600" spc="5" dirty="0">
                <a:latin typeface="Microsoft Sans Serif"/>
                <a:cs typeface="Microsoft Sans Serif"/>
              </a:rPr>
              <a:t>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0508" y="1227835"/>
            <a:ext cx="1057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la </a:t>
            </a:r>
            <a:r>
              <a:rPr sz="600" spc="10" dirty="0">
                <a:latin typeface="Microsoft Sans Serif"/>
                <a:cs typeface="Microsoft Sans Serif"/>
              </a:rPr>
              <a:t>roche-posay    </a:t>
            </a:r>
            <a:r>
              <a:rPr sz="600" spc="6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l'oreal</a:t>
            </a:r>
            <a:r>
              <a:rPr sz="600" spc="-3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paris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66239" y="1227835"/>
            <a:ext cx="2590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a</a:t>
            </a:r>
            <a:r>
              <a:rPr sz="600" spc="20" dirty="0">
                <a:latin typeface="Microsoft Sans Serif"/>
                <a:cs typeface="Microsoft Sans Serif"/>
              </a:rPr>
              <a:t>n</a:t>
            </a:r>
            <a:r>
              <a:rPr sz="600" spc="10" dirty="0">
                <a:latin typeface="Microsoft Sans Serif"/>
                <a:cs typeface="Microsoft Sans Serif"/>
              </a:rPr>
              <a:t>e</a:t>
            </a:r>
            <a:r>
              <a:rPr sz="600" spc="-25" dirty="0">
                <a:latin typeface="Microsoft Sans Serif"/>
                <a:cs typeface="Microsoft Sans Serif"/>
              </a:rPr>
              <a:t>s</a:t>
            </a:r>
            <a:r>
              <a:rPr sz="600" spc="-10" dirty="0">
                <a:latin typeface="Microsoft Sans Serif"/>
                <a:cs typeface="Microsoft Sans Serif"/>
              </a:rPr>
              <a:t>sa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40786" y="1227835"/>
            <a:ext cx="2698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coco</a:t>
            </a:r>
            <a:r>
              <a:rPr sz="600" spc="5" dirty="0">
                <a:latin typeface="Microsoft Sans Serif"/>
                <a:cs typeface="Microsoft Sans Serif"/>
              </a:rPr>
              <a:t>o</a:t>
            </a:r>
            <a:r>
              <a:rPr sz="600" spc="30" dirty="0"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4634" y="1227835"/>
            <a:ext cx="321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35" dirty="0">
                <a:latin typeface="Microsoft Sans Serif"/>
                <a:cs typeface="Microsoft Sans Serif"/>
              </a:rPr>
              <a:t>f</a:t>
            </a:r>
            <a:r>
              <a:rPr sz="600" dirty="0">
                <a:latin typeface="Microsoft Sans Serif"/>
                <a:cs typeface="Microsoft Sans Serif"/>
              </a:rPr>
              <a:t>ocal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spc="30" dirty="0">
                <a:latin typeface="Microsoft Sans Serif"/>
                <a:cs typeface="Microsoft Sans Serif"/>
              </a:rPr>
              <a:t>u</a:t>
            </a:r>
            <a:r>
              <a:rPr sz="600" spc="35" dirty="0">
                <a:latin typeface="Microsoft Sans Serif"/>
                <a:cs typeface="Microsoft Sans Serif"/>
              </a:rPr>
              <a:t>r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74008" y="1227835"/>
            <a:ext cx="323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Microsoft Sans Serif"/>
                <a:cs typeface="Microsoft Sans Serif"/>
              </a:rPr>
              <a:t>innisfree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60164" y="1215996"/>
            <a:ext cx="1119505" cy="2324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600" spc="5" dirty="0">
                <a:latin typeface="Microsoft Sans Serif"/>
                <a:cs typeface="Microsoft Sans Serif"/>
              </a:rPr>
              <a:t>paula's</a:t>
            </a:r>
            <a:r>
              <a:rPr sz="600" spc="-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choice </a:t>
            </a:r>
            <a:r>
              <a:rPr sz="600" spc="90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maybelline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20" dirty="0">
                <a:latin typeface="Microsoft Sans Serif"/>
                <a:cs typeface="Microsoft Sans Serif"/>
              </a:rPr>
              <a:t>new</a:t>
            </a:r>
            <a:endParaRPr sz="600">
              <a:latin typeface="Microsoft Sans Serif"/>
              <a:cs typeface="Microsoft Sans Serif"/>
            </a:endParaRPr>
          </a:p>
          <a:p>
            <a:pPr marL="751205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latin typeface="Microsoft Sans Serif"/>
                <a:cs typeface="Microsoft Sans Serif"/>
              </a:rPr>
              <a:t>york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1627" y="1227835"/>
            <a:ext cx="247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Microsoft Sans Serif"/>
                <a:cs typeface="Microsoft Sans Serif"/>
              </a:rPr>
              <a:t>s</a:t>
            </a:r>
            <a:r>
              <a:rPr sz="600" spc="-10" dirty="0">
                <a:latin typeface="Microsoft Sans Serif"/>
                <a:cs typeface="Microsoft Sans Serif"/>
              </a:rPr>
              <a:t>i</a:t>
            </a:r>
            <a:r>
              <a:rPr sz="600" spc="60" dirty="0">
                <a:latin typeface="Microsoft Sans Serif"/>
                <a:cs typeface="Microsoft Sans Serif"/>
              </a:rPr>
              <a:t>m</a:t>
            </a:r>
            <a:r>
              <a:rPr sz="600" spc="20" dirty="0">
                <a:latin typeface="Microsoft Sans Serif"/>
                <a:cs typeface="Microsoft Sans Serif"/>
              </a:rPr>
              <a:t>p</a:t>
            </a:r>
            <a:r>
              <a:rPr sz="600" spc="10" dirty="0">
                <a:latin typeface="Microsoft Sans Serif"/>
                <a:cs typeface="Microsoft Sans Serif"/>
              </a:rPr>
              <a:t>l</a:t>
            </a:r>
            <a:r>
              <a:rPr sz="600" dirty="0">
                <a:latin typeface="Microsoft Sans Serif"/>
                <a:cs typeface="Microsoft Sans Serif"/>
              </a:rPr>
              <a:t>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2710" y="1095906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Microsoft Sans Serif"/>
                <a:cs typeface="Microsoft Sans Serif"/>
              </a:rPr>
              <a:t>(Tỷ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đồng)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89073" y="167131"/>
            <a:ext cx="4075429" cy="372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Ố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85" dirty="0">
                <a:solidFill>
                  <a:srgbClr val="1A1846"/>
                </a:solidFill>
                <a:latin typeface="Arial"/>
                <a:cs typeface="Arial"/>
              </a:rPr>
              <a:t>Ê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Ư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Ơ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IỆ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Ẩ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I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Ậ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20268" y="2013203"/>
            <a:ext cx="2467610" cy="1702435"/>
            <a:chOff x="620268" y="2013203"/>
            <a:chExt cx="2467610" cy="170243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64" y="2013203"/>
              <a:ext cx="696468" cy="6964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59" y="2013203"/>
              <a:ext cx="696467" cy="6964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6" y="2013203"/>
              <a:ext cx="696468" cy="6964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268" y="3019043"/>
              <a:ext cx="696468" cy="6964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712" y="3019043"/>
              <a:ext cx="696468" cy="6964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1156" y="3019043"/>
              <a:ext cx="696468" cy="69646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550920" y="2016251"/>
            <a:ext cx="2491740" cy="1705610"/>
            <a:chOff x="3550920" y="2016251"/>
            <a:chExt cx="2491740" cy="1705610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8540" y="2016251"/>
              <a:ext cx="688848" cy="6873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6176" y="2016251"/>
              <a:ext cx="688848" cy="6873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2" y="2016251"/>
              <a:ext cx="688848" cy="68732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0920" y="3032759"/>
              <a:ext cx="687324" cy="6888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7032" y="3032759"/>
              <a:ext cx="687324" cy="68884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1620" y="3032759"/>
              <a:ext cx="687324" cy="68884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TÍCH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 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36207" cy="4319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6" y="169163"/>
              <a:ext cx="618744" cy="1280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5455" marR="5080">
              <a:lnSpc>
                <a:spcPct val="111000"/>
              </a:lnSpc>
              <a:spcBef>
                <a:spcPts val="95"/>
              </a:spcBef>
            </a:pPr>
            <a:r>
              <a:rPr spc="70" dirty="0"/>
              <a:t>DỰ</a:t>
            </a:r>
            <a:r>
              <a:rPr spc="-55" dirty="0"/>
              <a:t> </a:t>
            </a:r>
            <a:r>
              <a:rPr spc="-50" dirty="0"/>
              <a:t>BÁO </a:t>
            </a:r>
            <a:r>
              <a:rPr spc="30" dirty="0"/>
              <a:t>THỊ</a:t>
            </a:r>
            <a:r>
              <a:rPr spc="-50" dirty="0"/>
              <a:t> </a:t>
            </a:r>
            <a:r>
              <a:rPr spc="-15" dirty="0"/>
              <a:t>TRƯỜNG </a:t>
            </a:r>
            <a:r>
              <a:rPr spc="-565" dirty="0"/>
              <a:t> </a:t>
            </a:r>
            <a:r>
              <a:rPr spc="30" dirty="0"/>
              <a:t>TMĐT</a:t>
            </a:r>
            <a:r>
              <a:rPr spc="-60" dirty="0"/>
              <a:t> </a:t>
            </a:r>
            <a:r>
              <a:rPr dirty="0"/>
              <a:t>QUÝ</a:t>
            </a:r>
            <a:r>
              <a:rPr spc="-35" dirty="0"/>
              <a:t> </a:t>
            </a:r>
            <a:r>
              <a:rPr spc="90" dirty="0"/>
              <a:t>III/2023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0160" y="1551558"/>
            <a:ext cx="2338705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4033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3035" algn="l"/>
              </a:tabLst>
            </a:pPr>
            <a:r>
              <a:rPr sz="10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Dự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báo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tổng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quan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Quý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III/2023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150">
              <a:latin typeface="Microsoft Sans Serif"/>
              <a:cs typeface="Microsoft Sans Serif"/>
            </a:endParaRPr>
          </a:p>
          <a:p>
            <a:pPr marL="152400" indent="-140335">
              <a:lnSpc>
                <a:spcPct val="100000"/>
              </a:lnSpc>
              <a:buAutoNum type="arabicPeriod"/>
              <a:tabLst>
                <a:tab pos="153035" algn="l"/>
              </a:tabLst>
            </a:pP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Dự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báo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các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dòng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sản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phẩm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bán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chạy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8650" y="1551558"/>
            <a:ext cx="168910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44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45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0160" y="2187320"/>
            <a:ext cx="3717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(Thuộc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5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1000" i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hàng </a:t>
            </a:r>
            <a:r>
              <a:rPr sz="1000" i="1" spc="5" dirty="0">
                <a:solidFill>
                  <a:srgbClr val="FFFFFF"/>
                </a:solidFill>
                <a:latin typeface="Arial"/>
                <a:cs typeface="Arial"/>
              </a:rPr>
              <a:t>tiềm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5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5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trưởng </a:t>
            </a:r>
            <a:r>
              <a:rPr sz="1000" i="1" spc="15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1000" i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3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1000" i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Arial"/>
                <a:cs typeface="Arial"/>
              </a:rPr>
              <a:t>III/2023)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8126" y="407588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864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7725" y="167131"/>
            <a:ext cx="4454525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7835">
              <a:lnSpc>
                <a:spcPct val="100000"/>
              </a:lnSpc>
              <a:spcBef>
                <a:spcPts val="105"/>
              </a:spcBef>
            </a:pPr>
            <a:r>
              <a:rPr sz="800" b="1" spc="30" dirty="0">
                <a:solidFill>
                  <a:srgbClr val="ED2E23"/>
                </a:solidFill>
                <a:latin typeface="Arial"/>
                <a:cs typeface="Arial"/>
              </a:rPr>
              <a:t>DỰ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TỔNG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ED2E23"/>
                </a:solidFill>
                <a:latin typeface="Arial"/>
                <a:cs typeface="Arial"/>
              </a:rPr>
              <a:t>QUAN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ED2E23"/>
                </a:solidFill>
                <a:latin typeface="Arial"/>
                <a:cs typeface="Arial"/>
              </a:rPr>
              <a:t>THỊ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ED2E23"/>
                </a:solidFill>
                <a:latin typeface="Arial"/>
                <a:cs typeface="Arial"/>
              </a:rPr>
              <a:t>TRƯỜNG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QUÝ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với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II/2022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297" y="3846982"/>
            <a:ext cx="577913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*Số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700" i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năm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r>
              <a:rPr sz="700" i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Sendo,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do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3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2022.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50">
              <a:latin typeface="Arial"/>
              <a:cs typeface="Arial"/>
            </a:endParaRPr>
          </a:p>
          <a:p>
            <a:pPr marL="26034">
              <a:lnSpc>
                <a:spcPct val="100000"/>
              </a:lnSpc>
              <a:spcBef>
                <a:spcPts val="5"/>
              </a:spcBef>
              <a:tabLst>
                <a:tab pos="4206240" algn="l"/>
              </a:tabLst>
            </a:pPr>
            <a:r>
              <a:rPr sz="600" b="1" spc="5" dirty="0">
                <a:solidFill>
                  <a:srgbClr val="ED2E23"/>
                </a:solidFill>
                <a:latin typeface="Arial"/>
                <a:cs typeface="Arial"/>
              </a:rPr>
              <a:t>44	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Ự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Á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Ị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Ư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Ơ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̀</a:t>
            </a:r>
            <a:r>
              <a:rPr sz="600" b="1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Ý 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III</a:t>
            </a:r>
            <a:r>
              <a:rPr sz="600" b="1" spc="80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0436" y="1915667"/>
            <a:ext cx="5756275" cy="1767839"/>
          </a:xfrm>
          <a:custGeom>
            <a:avLst/>
            <a:gdLst/>
            <a:ahLst/>
            <a:cxnLst/>
            <a:rect l="l" t="t" r="r" b="b"/>
            <a:pathLst>
              <a:path w="5756275" h="1767839">
                <a:moveTo>
                  <a:pt x="5756148" y="0"/>
                </a:moveTo>
                <a:lnTo>
                  <a:pt x="0" y="0"/>
                </a:lnTo>
                <a:lnTo>
                  <a:pt x="0" y="1767839"/>
                </a:lnTo>
                <a:lnTo>
                  <a:pt x="5756148" y="1767839"/>
                </a:lnTo>
                <a:lnTo>
                  <a:pt x="57561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6348" y="2019147"/>
            <a:ext cx="53663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8419" indent="-17272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185420" algn="l"/>
              </a:tabLst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toàn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đều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trưởng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trung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bình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22%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so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cùng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kỳ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2022,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tuy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nhiên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giảm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mạnh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18%.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001F5F"/>
              </a:buClr>
              <a:buFont typeface="Wingdings"/>
              <a:buChar char=""/>
            </a:pPr>
            <a:endParaRPr sz="1050">
              <a:latin typeface="Microsoft Sans Serif"/>
              <a:cs typeface="Microsoft Sans Serif"/>
            </a:endParaRPr>
          </a:p>
          <a:p>
            <a:pPr marL="184785" indent="-172720">
              <a:lnSpc>
                <a:spcPct val="100000"/>
              </a:lnSpc>
              <a:buFont typeface="Wingdings"/>
              <a:buChar char=""/>
              <a:tabLst>
                <a:tab pos="185420" algn="l"/>
              </a:tabLst>
            </a:pP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Điều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này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cho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thấy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nhỏ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lẻ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không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chuyên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sẽ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dần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rút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khỏi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trường,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lợi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nhuận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sẽ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đổ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endParaRPr sz="800">
              <a:latin typeface="Microsoft Sans Serif"/>
              <a:cs typeface="Microsoft Sans Serif"/>
            </a:endParaRPr>
          </a:p>
          <a:p>
            <a:pPr marL="184785">
              <a:lnSpc>
                <a:spcPct val="100000"/>
              </a:lnSpc>
              <a:spcBef>
                <a:spcPts val="480"/>
              </a:spcBef>
            </a:pP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những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sự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chuyên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có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tư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cho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việc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TMĐT.</a:t>
            </a:r>
            <a:endParaRPr sz="800">
              <a:latin typeface="Microsoft Sans Serif"/>
              <a:cs typeface="Microsoft Sans Serif"/>
            </a:endParaRPr>
          </a:p>
          <a:p>
            <a:pPr marL="184785" marR="5080" indent="-172720">
              <a:lnSpc>
                <a:spcPct val="150000"/>
              </a:lnSpc>
              <a:spcBef>
                <a:spcPts val="720"/>
              </a:spcBef>
              <a:buFont typeface="Wingdings"/>
              <a:buChar char=""/>
              <a:tabLst>
                <a:tab pos="185420" algn="l"/>
              </a:tabLst>
            </a:pP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4 sàn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Shopee,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Tiki,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Sendo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38.8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nghìn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tỷ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đồng,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dự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báo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với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tỷ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lệ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trưởng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trung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bình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22%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thì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Quý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III/2023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sẽ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đạt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hơn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47.4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nghìn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tỷ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đồng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490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đơn vị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sản </a:t>
            </a:r>
            <a:r>
              <a:rPr sz="800" b="1" spc="-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chưa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kể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Shop.</a:t>
            </a:r>
            <a:endParaRPr sz="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318" y="635507"/>
            <a:ext cx="5361023" cy="115824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2366771"/>
            <a:ext cx="5768340" cy="1542415"/>
          </a:xfrm>
          <a:custGeom>
            <a:avLst/>
            <a:gdLst/>
            <a:ahLst/>
            <a:cxnLst/>
            <a:rect l="l" t="t" r="r" b="b"/>
            <a:pathLst>
              <a:path w="5768340" h="1542414">
                <a:moveTo>
                  <a:pt x="5768340" y="0"/>
                </a:moveTo>
                <a:lnTo>
                  <a:pt x="0" y="0"/>
                </a:lnTo>
                <a:lnTo>
                  <a:pt x="0" y="1542288"/>
                </a:lnTo>
                <a:lnTo>
                  <a:pt x="5768340" y="1542288"/>
                </a:lnTo>
                <a:lnTo>
                  <a:pt x="57683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6531" y="745235"/>
            <a:ext cx="5750560" cy="1542415"/>
            <a:chOff x="446531" y="745235"/>
            <a:chExt cx="5750560" cy="1542415"/>
          </a:xfrm>
        </p:grpSpPr>
        <p:sp>
          <p:nvSpPr>
            <p:cNvPr id="4" name="object 4"/>
            <p:cNvSpPr/>
            <p:nvPr/>
          </p:nvSpPr>
          <p:spPr>
            <a:xfrm>
              <a:off x="446531" y="745235"/>
              <a:ext cx="5750560" cy="1542415"/>
            </a:xfrm>
            <a:custGeom>
              <a:avLst/>
              <a:gdLst/>
              <a:ahLst/>
              <a:cxnLst/>
              <a:rect l="l" t="t" r="r" b="b"/>
              <a:pathLst>
                <a:path w="5750560" h="1542414">
                  <a:moveTo>
                    <a:pt x="5750052" y="0"/>
                  </a:moveTo>
                  <a:lnTo>
                    <a:pt x="0" y="0"/>
                  </a:lnTo>
                  <a:lnTo>
                    <a:pt x="0" y="1542287"/>
                  </a:lnTo>
                  <a:lnTo>
                    <a:pt x="5750052" y="1542287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8443" y="870203"/>
              <a:ext cx="1063752" cy="1065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7" y="870203"/>
              <a:ext cx="1065276" cy="10652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2339" y="870203"/>
              <a:ext cx="1063752" cy="106527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927" y="2505455"/>
            <a:ext cx="1065275" cy="10652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47951" y="1956256"/>
            <a:ext cx="87376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ạt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cổ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cán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7203" y="1963927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5080" indent="-304800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ạ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sạ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dun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 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lớn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127" y="1960321"/>
            <a:ext cx="69913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14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ò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9905" y="1960321"/>
            <a:ext cx="839469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cáp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25" dirty="0">
                <a:solidFill>
                  <a:srgbClr val="001F5F"/>
                </a:solidFill>
                <a:latin typeface="Microsoft Sans Serif"/>
                <a:cs typeface="Microsoft Sans Serif"/>
              </a:rPr>
              <a:t>–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sạc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an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endParaRPr sz="600">
              <a:latin typeface="Microsoft Sans Serif"/>
              <a:cs typeface="Microsoft Sans Serif"/>
            </a:endParaRPr>
          </a:p>
          <a:p>
            <a:pPr marR="5715" algn="ctr">
              <a:lnSpc>
                <a:spcPct val="100000"/>
              </a:lnSpc>
              <a:spcBef>
                <a:spcPts val="5"/>
              </a:spcBef>
            </a:pP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oại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4973" y="3618077"/>
            <a:ext cx="640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065"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đỡ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ện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oại  li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vest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eam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èn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2598" y="3618077"/>
            <a:ext cx="969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5600"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Ốp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g,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ì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o 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iPhone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025" y="3618077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88925">
              <a:lnSpc>
                <a:spcPct val="100000"/>
              </a:lnSpc>
              <a:spcBef>
                <a:spcPts val="100"/>
              </a:spcBef>
            </a:pP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ô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min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ho  học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sinh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4711" y="870203"/>
            <a:ext cx="1065276" cy="10652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2348" y="2505455"/>
            <a:ext cx="1065276" cy="10652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7767" y="2505455"/>
            <a:ext cx="1065276" cy="10652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33188" y="2505455"/>
            <a:ext cx="1065276" cy="10652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063616" y="3618077"/>
            <a:ext cx="878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ạ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60" dirty="0">
                <a:solidFill>
                  <a:srgbClr val="001F5F"/>
                </a:solidFill>
                <a:latin typeface="Microsoft Sans Serif"/>
                <a:cs typeface="Microsoft Sans Serif"/>
              </a:rPr>
              <a:t>ự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phòn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hôn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â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65647" y="183245"/>
            <a:ext cx="618744" cy="12460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68248" y="165607"/>
            <a:ext cx="5262880" cy="49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30" dirty="0">
                <a:solidFill>
                  <a:srgbClr val="ED2E23"/>
                </a:solidFill>
                <a:latin typeface="Arial"/>
                <a:cs typeface="Arial"/>
              </a:rPr>
              <a:t>DỰ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ED2E23"/>
                </a:solidFill>
                <a:latin typeface="Arial"/>
                <a:cs typeface="Arial"/>
              </a:rPr>
              <a:t>DÒNG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SẢN 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PHẨM</a:t>
            </a:r>
            <a:r>
              <a:rPr sz="800" b="1" spc="-3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BÁN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CHẠY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TRÊN</a:t>
            </a:r>
            <a:r>
              <a:rPr sz="800" b="1" spc="-4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SÀN 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QUÝ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dòng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phẩm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trending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15D25"/>
                </a:solidFill>
                <a:latin typeface="Arial"/>
                <a:cs typeface="Arial"/>
              </a:rPr>
              <a:t>Điện</a:t>
            </a:r>
            <a:r>
              <a:rPr sz="800" b="1" spc="-1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F15D25"/>
                </a:solidFill>
                <a:latin typeface="Arial"/>
                <a:cs typeface="Arial"/>
              </a:rPr>
              <a:t>thoại</a:t>
            </a:r>
            <a:r>
              <a:rPr sz="800" b="1" spc="2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15D25"/>
                </a:solidFill>
                <a:latin typeface="Arial"/>
                <a:cs typeface="Arial"/>
              </a:rPr>
              <a:t>&amp;</a:t>
            </a:r>
            <a:r>
              <a:rPr sz="800" b="1" spc="-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F15D25"/>
                </a:solidFill>
                <a:latin typeface="Arial"/>
                <a:cs typeface="Arial"/>
              </a:rPr>
              <a:t>Phụ</a:t>
            </a:r>
            <a:r>
              <a:rPr sz="800" b="1" spc="-1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15D25"/>
                </a:solidFill>
                <a:latin typeface="Arial"/>
                <a:cs typeface="Arial"/>
              </a:rPr>
              <a:t>kiện</a:t>
            </a:r>
            <a:r>
              <a:rPr sz="800" b="1" spc="-1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Quý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III/2023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trên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650" y="4077715"/>
            <a:ext cx="1584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Ự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Á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Ị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Ư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Ơ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̀</a:t>
            </a:r>
            <a:r>
              <a:rPr sz="600" b="1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Ý</a:t>
            </a:r>
            <a:r>
              <a:rPr sz="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III</a:t>
            </a:r>
            <a:r>
              <a:rPr sz="600" b="1" spc="80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6094" y="407771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45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31" y="153923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2366771"/>
            <a:ext cx="5748655" cy="1618615"/>
          </a:xfrm>
          <a:custGeom>
            <a:avLst/>
            <a:gdLst/>
            <a:ahLst/>
            <a:cxnLst/>
            <a:rect l="l" t="t" r="r" b="b"/>
            <a:pathLst>
              <a:path w="5748655" h="1618614">
                <a:moveTo>
                  <a:pt x="5748528" y="0"/>
                </a:moveTo>
                <a:lnTo>
                  <a:pt x="0" y="0"/>
                </a:lnTo>
                <a:lnTo>
                  <a:pt x="0" y="1618488"/>
                </a:lnTo>
                <a:lnTo>
                  <a:pt x="5748528" y="1618488"/>
                </a:lnTo>
                <a:lnTo>
                  <a:pt x="57485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531" y="714755"/>
            <a:ext cx="5750560" cy="1565275"/>
          </a:xfrm>
          <a:custGeom>
            <a:avLst/>
            <a:gdLst/>
            <a:ahLst/>
            <a:cxnLst/>
            <a:rect l="l" t="t" r="r" b="b"/>
            <a:pathLst>
              <a:path w="5750560" h="1565275">
                <a:moveTo>
                  <a:pt x="5750052" y="0"/>
                </a:moveTo>
                <a:lnTo>
                  <a:pt x="0" y="0"/>
                </a:lnTo>
                <a:lnTo>
                  <a:pt x="0" y="1565148"/>
                </a:lnTo>
                <a:lnTo>
                  <a:pt x="5750052" y="1565148"/>
                </a:lnTo>
                <a:lnTo>
                  <a:pt x="575005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" y="175625"/>
            <a:ext cx="618744" cy="1246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7108" y="167131"/>
            <a:ext cx="532765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164">
              <a:lnSpc>
                <a:spcPct val="100000"/>
              </a:lnSpc>
              <a:spcBef>
                <a:spcPts val="105"/>
              </a:spcBef>
            </a:pPr>
            <a:r>
              <a:rPr sz="800" b="1" spc="30" dirty="0">
                <a:solidFill>
                  <a:srgbClr val="ED2E23"/>
                </a:solidFill>
                <a:latin typeface="Arial"/>
                <a:cs typeface="Arial"/>
              </a:rPr>
              <a:t>DỰ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ED2E23"/>
                </a:solidFill>
                <a:latin typeface="Arial"/>
                <a:cs typeface="Arial"/>
              </a:rPr>
              <a:t>DÒNG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SẢN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PHẨM</a:t>
            </a:r>
            <a:r>
              <a:rPr sz="800" b="1" spc="-3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BÁN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CHẠY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TRÊN</a:t>
            </a:r>
            <a:r>
              <a:rPr sz="800" b="1" spc="-3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SÀN 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QUÝ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dòng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031258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trending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F15D25"/>
                </a:solidFill>
                <a:latin typeface="Arial"/>
                <a:cs typeface="Arial"/>
              </a:rPr>
              <a:t>Thể</a:t>
            </a:r>
            <a:r>
              <a:rPr sz="800" b="1" spc="-1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15D25"/>
                </a:solidFill>
                <a:latin typeface="Arial"/>
                <a:cs typeface="Arial"/>
              </a:rPr>
              <a:t>thao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15D25"/>
                </a:solidFill>
                <a:latin typeface="Arial"/>
                <a:cs typeface="Arial"/>
              </a:rPr>
              <a:t>&amp;</a:t>
            </a:r>
            <a:r>
              <a:rPr sz="800" b="1" spc="-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F15D25"/>
                </a:solidFill>
                <a:latin typeface="Arial"/>
                <a:cs typeface="Arial"/>
              </a:rPr>
              <a:t>Du</a:t>
            </a:r>
            <a:r>
              <a:rPr sz="800" b="1" spc="-3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F15D25"/>
                </a:solidFill>
                <a:latin typeface="Arial"/>
                <a:cs typeface="Arial"/>
              </a:rPr>
              <a:t>lịch</a:t>
            </a:r>
            <a:r>
              <a:rPr sz="800" b="1" spc="2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Quý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III/2023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trên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051" y="407649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ED2E23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240" y="1891029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35" dirty="0">
                <a:solidFill>
                  <a:srgbClr val="001F5F"/>
                </a:solidFill>
                <a:latin typeface="Arial"/>
                <a:cs typeface="Arial"/>
              </a:rPr>
              <a:t>thể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thao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chuyên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dụng </a:t>
            </a:r>
            <a:r>
              <a:rPr sz="600" b="1" spc="-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(giày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chạy,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đá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bóng,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bóng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rổ,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cầu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lông…)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5642" y="1891029"/>
            <a:ext cx="908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69545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Vali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khung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nhôm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chống </a:t>
            </a:r>
            <a:r>
              <a:rPr sz="600" b="1" spc="-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vỡ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chống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35" dirty="0">
                <a:solidFill>
                  <a:srgbClr val="001F5F"/>
                </a:solidFill>
                <a:latin typeface="Arial"/>
                <a:cs typeface="Arial"/>
              </a:rPr>
              <a:t>trộm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6482" y="1887727"/>
            <a:ext cx="5524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ộ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đ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ồ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ậ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y</a:t>
            </a:r>
            <a:r>
              <a:rPr sz="600" b="1" spc="55" dirty="0">
                <a:solidFill>
                  <a:srgbClr val="001F5F"/>
                </a:solidFill>
                <a:latin typeface="Arial"/>
                <a:cs typeface="Arial"/>
              </a:rPr>
              <a:t>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8626" y="1887727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Vợt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cầu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lông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2152" y="824483"/>
            <a:ext cx="1021079" cy="10210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9507" y="848867"/>
            <a:ext cx="1021080" cy="10210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2152" y="2517647"/>
            <a:ext cx="1021079" cy="10210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25567" y="836675"/>
            <a:ext cx="1021080" cy="10210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983" y="833627"/>
            <a:ext cx="1021079" cy="10210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25567" y="2517647"/>
            <a:ext cx="1021080" cy="1021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88644" y="3594303"/>
            <a:ext cx="8331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bơi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lội</a:t>
            </a:r>
            <a:endParaRPr sz="6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</a:pP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(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kí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bơ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,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ũ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bơ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,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o 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ơ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,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ồ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bơ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…)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33422" y="3590950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Dụ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ụ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ậ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t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ể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ụ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c  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(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â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y,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cụ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ậ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p 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y,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ậ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bụn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g,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25" dirty="0">
                <a:solidFill>
                  <a:srgbClr val="001F5F"/>
                </a:solidFill>
                <a:latin typeface="Microsoft Sans Serif"/>
                <a:cs typeface="Microsoft Sans Serif"/>
              </a:rPr>
              <a:t>…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)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92144" y="3597046"/>
            <a:ext cx="6705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B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à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ế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d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ã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oạ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16778" y="3597046"/>
            <a:ext cx="431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Cần</a:t>
            </a:r>
            <a:r>
              <a:rPr sz="6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câu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cá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5508" y="2517647"/>
            <a:ext cx="1021080" cy="10210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56460" y="2517647"/>
            <a:ext cx="1021079" cy="102108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619371" y="4076801"/>
            <a:ext cx="1584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Ự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Á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r>
              <a:rPr sz="600" b="1" spc="-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H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Ị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T</a:t>
            </a:r>
            <a:r>
              <a:rPr sz="600" b="1" spc="-40" dirty="0">
                <a:solidFill>
                  <a:srgbClr val="FF0000"/>
                </a:solidFill>
                <a:latin typeface="Arial"/>
                <a:cs typeface="Arial"/>
              </a:rPr>
              <a:t>R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Ư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Ơ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̀</a:t>
            </a:r>
            <a:r>
              <a:rPr sz="600" b="1" spc="5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FF0000"/>
                </a:solidFill>
                <a:latin typeface="Arial"/>
                <a:cs typeface="Arial"/>
              </a:rPr>
              <a:t>G</a:t>
            </a:r>
            <a:r>
              <a:rPr sz="6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-1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0000"/>
                </a:solidFill>
                <a:latin typeface="Arial"/>
                <a:cs typeface="Arial"/>
              </a:rPr>
              <a:t>QU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Ý </a:t>
            </a:r>
            <a:r>
              <a:rPr sz="600" b="1" spc="30" dirty="0">
                <a:solidFill>
                  <a:srgbClr val="FF0000"/>
                </a:solidFill>
                <a:latin typeface="Arial"/>
                <a:cs typeface="Arial"/>
              </a:rPr>
              <a:t>III</a:t>
            </a:r>
            <a:r>
              <a:rPr sz="600" b="1" spc="80" dirty="0">
                <a:solidFill>
                  <a:srgbClr val="FF0000"/>
                </a:solidFill>
                <a:latin typeface="Arial"/>
                <a:cs typeface="Arial"/>
              </a:rPr>
              <a:t>/</a:t>
            </a:r>
            <a:r>
              <a:rPr sz="600" b="1" spc="-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6476999" cy="43190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8040" y="915364"/>
            <a:ext cx="4389120" cy="295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105"/>
              </a:spcBef>
            </a:pP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Tổng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4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(Shopee,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Lazada,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Tiki,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Sendo)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6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tháng đầu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năm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2023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tăng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22.5%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so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với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cùng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kỳ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2022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(thời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điểm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này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năm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ngoái,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Tiktok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chưa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hoạt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động).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Nếu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tính </a:t>
            </a:r>
            <a:r>
              <a:rPr sz="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cả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Tiktok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Shop,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con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số này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lên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tới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46% -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mức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tăng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trưởng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ấn tượng,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đặc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biệt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trong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giai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đoạn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kinh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tế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toàn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cầu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vẫn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đầy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biến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động.</a:t>
            </a:r>
            <a:endParaRPr sz="800">
              <a:latin typeface="Microsoft Sans Serif"/>
              <a:cs typeface="Microsoft Sans Serif"/>
            </a:endParaRPr>
          </a:p>
          <a:p>
            <a:pPr marL="12700" marR="102235">
              <a:lnSpc>
                <a:spcPct val="100000"/>
              </a:lnSpc>
              <a:spcBef>
                <a:spcPts val="965"/>
              </a:spcBef>
            </a:pP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Shopee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tiếp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tục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là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sàn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đứng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đầu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về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thị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phần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gần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như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không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thay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đổi,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chiếm 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63%.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Sự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bất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ngờ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lớn nhất trong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quý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II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so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quý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I/2023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chính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là </a:t>
            </a:r>
            <a:r>
              <a:rPr sz="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thứ </a:t>
            </a:r>
            <a:r>
              <a:rPr sz="8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tự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của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Tiktok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Shop.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hơn</a:t>
            </a:r>
            <a:r>
              <a:rPr sz="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16.000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tỷ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đồng,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nền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tảng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này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đã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nhanh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chóng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chiếm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lấy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thị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phần </a:t>
            </a:r>
            <a:r>
              <a:rPr sz="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của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các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sàn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còn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lại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và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thay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thế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Lazada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ở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vị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trí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thứ</a:t>
            </a:r>
            <a:r>
              <a:rPr sz="800" spc="-8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2.</a:t>
            </a:r>
            <a:endParaRPr sz="800">
              <a:latin typeface="Microsoft Sans Serif"/>
              <a:cs typeface="Microsoft Sans Serif"/>
            </a:endParaRPr>
          </a:p>
          <a:p>
            <a:pPr marL="12700" marR="8255">
              <a:lnSpc>
                <a:spcPct val="100000"/>
              </a:lnSpc>
              <a:spcBef>
                <a:spcPts val="960"/>
              </a:spcBef>
            </a:pP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Trên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cả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5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sàn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TMĐT,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Làm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đẹp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vẫn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là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ngành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mang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lại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nhiều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nhất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hơn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16.000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tỷ </a:t>
            </a:r>
            <a:r>
              <a:rPr sz="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đồng,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bỏ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xa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các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ngành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hàng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phía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sau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là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Thời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trang </a:t>
            </a:r>
            <a:r>
              <a:rPr sz="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nữ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và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Nhà cửa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đời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sống. Thống kê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theo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từng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sàn,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Làm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đẹp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đứng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đầu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trên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cả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Shopee,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Lazada,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Tiktok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Shop.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Trong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khi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đó.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Điện</a:t>
            </a:r>
            <a:r>
              <a:rPr sz="8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thoại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FFFFFF"/>
                </a:solidFill>
                <a:latin typeface="Microsoft Sans Serif"/>
                <a:cs typeface="Microsoft Sans Serif"/>
              </a:rPr>
              <a:t>–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Máy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tính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bảng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đem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đến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nhiều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nhất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trên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Tiki.</a:t>
            </a:r>
            <a:endParaRPr sz="8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So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quý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II/2022,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quý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II/2023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tiếp tục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chứng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kiến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sự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sụt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giảm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mạnh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số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lượng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nhà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bán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khi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mức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giảm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đã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đạt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18%,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tương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đương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76.030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nhà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bán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dừng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hoạt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động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sàn.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Có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nhiều</a:t>
            </a:r>
            <a:r>
              <a:rPr sz="8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yếu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tố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ảnh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hưởng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đến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việc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rút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khỏi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nền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tảng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như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sự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biến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động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của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thị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trường,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nền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kinh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tế </a:t>
            </a:r>
            <a:r>
              <a:rPr sz="800" spc="-1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còn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gặp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nhiều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khó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khăn,...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Tuy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nhiên,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điều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này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cũng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cho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thấy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các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nghiệp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cần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chuẩn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bị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chiến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lược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kinh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rõ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ràng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và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sẵn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sàng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ứng</a:t>
            </a:r>
            <a:r>
              <a:rPr sz="8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biến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mọi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kịch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bản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có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thể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xảy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ra.</a:t>
            </a:r>
            <a:endParaRPr sz="800">
              <a:latin typeface="Microsoft Sans Serif"/>
              <a:cs typeface="Microsoft Sans Serif"/>
            </a:endParaRPr>
          </a:p>
          <a:p>
            <a:pPr marL="12700" marR="81915" algn="just">
              <a:lnSpc>
                <a:spcPct val="100000"/>
              </a:lnSpc>
              <a:spcBef>
                <a:spcPts val="965"/>
              </a:spcBef>
            </a:pP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Dự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báo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với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mức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tăng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trưởng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trung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bình</a:t>
            </a:r>
            <a:r>
              <a:rPr sz="80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22%,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quý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III/2023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sẽ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đạt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trên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47.4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nghìn </a:t>
            </a:r>
            <a:r>
              <a:rPr sz="800" spc="-2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tỷ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đồng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(chưa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bao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gồm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Tiktok 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Shop).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Một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số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ngành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hàng/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sản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phẩm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tiềm</a:t>
            </a:r>
            <a:r>
              <a:rPr sz="8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năng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nhà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bán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có </a:t>
            </a:r>
            <a:r>
              <a:rPr sz="8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thể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chú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ý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đến</a:t>
            </a:r>
            <a:r>
              <a:rPr sz="8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như</a:t>
            </a:r>
            <a:r>
              <a:rPr sz="8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Microsoft Sans Serif"/>
                <a:cs typeface="Microsoft Sans Serif"/>
              </a:rPr>
              <a:t>Sạc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dự</a:t>
            </a:r>
            <a:r>
              <a:rPr sz="8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phòng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không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dây,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đồng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hồ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thông</a:t>
            </a:r>
            <a:r>
              <a:rPr sz="8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minh</a:t>
            </a:r>
            <a:r>
              <a:rPr sz="8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cho</a:t>
            </a:r>
            <a:r>
              <a:rPr sz="8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học</a:t>
            </a:r>
            <a:r>
              <a:rPr sz="8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sinh,…</a:t>
            </a:r>
            <a:endParaRPr sz="80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69163"/>
            <a:ext cx="618743" cy="1280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7314" y="379602"/>
            <a:ext cx="1638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5" dirty="0"/>
              <a:t>KẾ</a:t>
            </a:r>
            <a:r>
              <a:rPr sz="2600" spc="-155" dirty="0"/>
              <a:t>T</a:t>
            </a:r>
            <a:r>
              <a:rPr sz="2600" spc="-70" dirty="0"/>
              <a:t> </a:t>
            </a:r>
            <a:r>
              <a:rPr sz="2600" spc="30" dirty="0"/>
              <a:t>LUẬN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6085713" y="407588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164591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0408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73902" y="407832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05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998" y="173481"/>
            <a:ext cx="1917064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O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SỐ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I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B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Ậ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7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Ử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Đ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Ầ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5226" y="929386"/>
            <a:ext cx="140144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thống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kê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từ: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01/01/2023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65" dirty="0">
                <a:solidFill>
                  <a:srgbClr val="001F5F"/>
                </a:solidFill>
                <a:latin typeface="Microsoft Sans Serif"/>
                <a:cs typeface="Microsoft Sans Serif"/>
              </a:rPr>
              <a:t>–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30/06/2023.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5226" y="1305280"/>
            <a:ext cx="1466215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4599"/>
              </a:lnSpc>
              <a:spcBef>
                <a:spcPts val="100"/>
              </a:spcBef>
              <a:buFont typeface="Arial MT"/>
              <a:buChar char="•"/>
              <a:tabLst>
                <a:tab pos="184785" algn="l"/>
                <a:tab pos="185420" algn="l"/>
              </a:tabLst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Báo cáo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tích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5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Shopee,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Tiki,</a:t>
            </a:r>
            <a:r>
              <a:rPr sz="800" spc="16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Sendo,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Shop.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5226" y="2002721"/>
            <a:ext cx="1425575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 algn="just">
              <a:lnSpc>
                <a:spcPct val="115100"/>
              </a:lnSpc>
              <a:spcBef>
                <a:spcPts val="100"/>
              </a:spcBef>
              <a:buFont typeface="Arial MT"/>
              <a:buChar char="•"/>
              <a:tabLst>
                <a:tab pos="185420" algn="l"/>
              </a:tabLst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Tất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cả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</a:t>
            </a: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hợp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 </a:t>
            </a:r>
            <a:r>
              <a:rPr sz="800" spc="-204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lọc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bỏ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đơn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ảo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quà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tặng.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5226" y="2842057"/>
            <a:ext cx="1527810" cy="72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800" spc="130" dirty="0">
                <a:solidFill>
                  <a:srgbClr val="001F5F"/>
                </a:solidFill>
                <a:latin typeface="Microsoft Sans Serif"/>
                <a:cs typeface="Microsoft Sans Serif"/>
              </a:rPr>
              <a:t>*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Nửa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2022 sàn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chưa ra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mắt, nếu tỷ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lệ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tăng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trưởng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cùng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kỳ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khi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4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Shopee,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Tiki,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Sendo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22.5%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44340" y="627887"/>
            <a:ext cx="0" cy="3065145"/>
          </a:xfrm>
          <a:custGeom>
            <a:avLst/>
            <a:gdLst/>
            <a:ahLst/>
            <a:cxnLst/>
            <a:rect l="l" t="t" r="r" b="b"/>
            <a:pathLst>
              <a:path h="3065145">
                <a:moveTo>
                  <a:pt x="0" y="0"/>
                </a:moveTo>
                <a:lnTo>
                  <a:pt x="0" y="3064916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54808" y="770311"/>
            <a:ext cx="351155" cy="351790"/>
            <a:chOff x="454808" y="770311"/>
            <a:chExt cx="351155" cy="351790"/>
          </a:xfrm>
        </p:grpSpPr>
        <p:sp>
          <p:nvSpPr>
            <p:cNvPr id="12" name="object 12"/>
            <p:cNvSpPr/>
            <p:nvPr/>
          </p:nvSpPr>
          <p:spPr>
            <a:xfrm>
              <a:off x="454808" y="770311"/>
              <a:ext cx="351155" cy="351790"/>
            </a:xfrm>
            <a:custGeom>
              <a:avLst/>
              <a:gdLst/>
              <a:ahLst/>
              <a:cxnLst/>
              <a:rect l="l" t="t" r="r" b="b"/>
              <a:pathLst>
                <a:path w="351155" h="351790">
                  <a:moveTo>
                    <a:pt x="206667" y="0"/>
                  </a:moveTo>
                  <a:lnTo>
                    <a:pt x="159287" y="5469"/>
                  </a:lnTo>
                  <a:lnTo>
                    <a:pt x="115785" y="21051"/>
                  </a:lnTo>
                  <a:lnTo>
                    <a:pt x="77410" y="45502"/>
                  </a:lnTo>
                  <a:lnTo>
                    <a:pt x="45404" y="77578"/>
                  </a:lnTo>
                  <a:lnTo>
                    <a:pt x="21006" y="116037"/>
                  </a:lnTo>
                  <a:lnTo>
                    <a:pt x="5458" y="159635"/>
                  </a:lnTo>
                  <a:lnTo>
                    <a:pt x="0" y="207129"/>
                  </a:lnTo>
                  <a:lnTo>
                    <a:pt x="5458" y="254622"/>
                  </a:lnTo>
                  <a:lnTo>
                    <a:pt x="21006" y="298219"/>
                  </a:lnTo>
                  <a:lnTo>
                    <a:pt x="45404" y="336678"/>
                  </a:lnTo>
                  <a:lnTo>
                    <a:pt x="60175" y="351482"/>
                  </a:lnTo>
                  <a:lnTo>
                    <a:pt x="351038" y="60631"/>
                  </a:lnTo>
                  <a:lnTo>
                    <a:pt x="335943" y="45502"/>
                  </a:lnTo>
                  <a:lnTo>
                    <a:pt x="297568" y="21051"/>
                  </a:lnTo>
                  <a:lnTo>
                    <a:pt x="254066" y="5469"/>
                  </a:lnTo>
                  <a:lnTo>
                    <a:pt x="206667" y="0"/>
                  </a:lnTo>
                  <a:close/>
                </a:path>
              </a:pathLst>
            </a:custGeom>
            <a:solidFill>
              <a:srgbClr val="E7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092" y="893552"/>
              <a:ext cx="173834" cy="1598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5355" y="1301876"/>
            <a:ext cx="1363980" cy="69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100" b="1" spc="25" dirty="0">
                <a:solidFill>
                  <a:srgbClr val="F05C25"/>
                </a:solidFill>
                <a:latin typeface="Arial"/>
                <a:cs typeface="Arial"/>
              </a:rPr>
              <a:t>92,745</a:t>
            </a:r>
            <a:r>
              <a:rPr sz="2100" b="1" spc="-8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5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9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="1" spc="5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endParaRPr sz="900">
              <a:latin typeface="Arial"/>
              <a:cs typeface="Arial"/>
            </a:endParaRPr>
          </a:p>
          <a:p>
            <a:pPr marL="12700" marR="184785">
              <a:lnSpc>
                <a:spcPct val="113700"/>
              </a:lnSpc>
              <a:spcBef>
                <a:spcPts val="535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0802" y="1283665"/>
            <a:ext cx="131762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indent="-20955">
              <a:lnSpc>
                <a:spcPct val="100000"/>
              </a:lnSpc>
              <a:spcBef>
                <a:spcPts val="100"/>
              </a:spcBef>
            </a:pPr>
            <a:r>
              <a:rPr sz="2100" b="1" spc="30" dirty="0">
                <a:solidFill>
                  <a:srgbClr val="F05C25"/>
                </a:solidFill>
                <a:latin typeface="Arial"/>
                <a:cs typeface="Arial"/>
              </a:rPr>
              <a:t>39</a:t>
            </a:r>
            <a:r>
              <a:rPr sz="2100" b="1" spc="20" dirty="0">
                <a:solidFill>
                  <a:srgbClr val="F05C25"/>
                </a:solidFill>
                <a:latin typeface="Arial"/>
                <a:cs typeface="Arial"/>
              </a:rPr>
              <a:t>4,42</a:t>
            </a:r>
            <a:r>
              <a:rPr sz="2100" b="1" spc="30" dirty="0">
                <a:solidFill>
                  <a:srgbClr val="F05C25"/>
                </a:solidFill>
                <a:latin typeface="Arial"/>
                <a:cs typeface="Arial"/>
              </a:rPr>
              <a:t>5</a:t>
            </a:r>
            <a:r>
              <a:rPr sz="2100" b="1" spc="-37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-60" dirty="0">
                <a:solidFill>
                  <a:srgbClr val="001F5F"/>
                </a:solidFill>
                <a:latin typeface="Arial"/>
                <a:cs typeface="Arial"/>
              </a:rPr>
              <a:t>s</a:t>
            </a:r>
            <a:r>
              <a:rPr sz="900" b="1" spc="3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900" b="1" spc="-5" dirty="0">
                <a:solidFill>
                  <a:srgbClr val="001F5F"/>
                </a:solidFill>
                <a:latin typeface="Arial"/>
                <a:cs typeface="Arial"/>
              </a:rPr>
              <a:t>o</a:t>
            </a:r>
            <a:r>
              <a:rPr sz="900" b="1" spc="20" dirty="0">
                <a:solidFill>
                  <a:srgbClr val="001F5F"/>
                </a:solidFill>
                <a:latin typeface="Arial"/>
                <a:cs typeface="Arial"/>
              </a:rPr>
              <a:t>p</a:t>
            </a:r>
            <a:endParaRPr sz="900">
              <a:latin typeface="Arial"/>
              <a:cs typeface="Arial"/>
            </a:endParaRPr>
          </a:p>
          <a:p>
            <a:pPr marL="33020" marR="32384">
              <a:lnSpc>
                <a:spcPct val="113700"/>
              </a:lnSpc>
              <a:spcBef>
                <a:spcPts val="680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có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phát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sinh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đơn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7120" y="2947212"/>
            <a:ext cx="14560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900" b="1" spc="140" dirty="0">
                <a:latin typeface="Arial"/>
                <a:cs typeface="Arial"/>
              </a:rPr>
              <a:t>*</a:t>
            </a:r>
            <a:r>
              <a:rPr sz="900" b="1" spc="-45" dirty="0">
                <a:latin typeface="Arial"/>
                <a:cs typeface="Arial"/>
              </a:rPr>
              <a:t> </a:t>
            </a:r>
            <a:r>
              <a:rPr sz="900" b="1" spc="-5" dirty="0">
                <a:latin typeface="Arial"/>
                <a:cs typeface="Arial"/>
              </a:rPr>
              <a:t>Tăng</a:t>
            </a:r>
            <a:r>
              <a:rPr sz="900" b="1" spc="175" dirty="0">
                <a:latin typeface="Arial"/>
                <a:cs typeface="Arial"/>
              </a:rPr>
              <a:t> </a:t>
            </a:r>
            <a:r>
              <a:rPr sz="2100" b="1" spc="25" dirty="0">
                <a:solidFill>
                  <a:srgbClr val="F05C25"/>
                </a:solidFill>
                <a:latin typeface="Arial"/>
                <a:cs typeface="Arial"/>
              </a:rPr>
              <a:t>46%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So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cùng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kỳ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năm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2022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516" y="2947212"/>
            <a:ext cx="1574165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25" dirty="0">
                <a:solidFill>
                  <a:srgbClr val="F05C25"/>
                </a:solidFill>
                <a:latin typeface="Arial"/>
                <a:cs typeface="Arial"/>
              </a:rPr>
              <a:t>907</a:t>
            </a:r>
            <a:r>
              <a:rPr sz="1000" b="1" spc="70" dirty="0">
                <a:solidFill>
                  <a:srgbClr val="F05C25"/>
                </a:solidFill>
                <a:latin typeface="Arial"/>
                <a:cs typeface="Arial"/>
              </a:rPr>
              <a:t>t</a:t>
            </a:r>
            <a:r>
              <a:rPr sz="1000" b="1" spc="85" dirty="0">
                <a:solidFill>
                  <a:srgbClr val="F05C25"/>
                </a:solidFill>
                <a:latin typeface="Arial"/>
                <a:cs typeface="Arial"/>
              </a:rPr>
              <a:t>r</a:t>
            </a:r>
            <a:r>
              <a:rPr sz="10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latin typeface="Arial"/>
                <a:cs typeface="Arial"/>
              </a:rPr>
              <a:t>đơn</a:t>
            </a:r>
            <a:r>
              <a:rPr sz="900" b="1" spc="-15" dirty="0">
                <a:latin typeface="Arial"/>
                <a:cs typeface="Arial"/>
              </a:rPr>
              <a:t> </a:t>
            </a:r>
            <a:r>
              <a:rPr sz="900" b="1" spc="30" dirty="0">
                <a:latin typeface="Arial"/>
                <a:cs typeface="Arial"/>
              </a:rPr>
              <a:t>v</a:t>
            </a:r>
            <a:r>
              <a:rPr sz="900" b="1" spc="10" dirty="0">
                <a:latin typeface="Arial"/>
                <a:cs typeface="Arial"/>
              </a:rPr>
              <a:t>ị</a:t>
            </a:r>
            <a:r>
              <a:rPr sz="900" b="1" spc="-25" dirty="0">
                <a:latin typeface="Arial"/>
                <a:cs typeface="Arial"/>
              </a:rPr>
              <a:t> </a:t>
            </a:r>
            <a:r>
              <a:rPr sz="900" b="1" spc="5" dirty="0">
                <a:latin typeface="Arial"/>
                <a:cs typeface="Arial"/>
              </a:rPr>
              <a:t>sả</a:t>
            </a:r>
            <a:r>
              <a:rPr sz="900" b="1" spc="10" dirty="0">
                <a:latin typeface="Arial"/>
                <a:cs typeface="Arial"/>
              </a:rPr>
              <a:t>n</a:t>
            </a:r>
            <a:r>
              <a:rPr sz="900" b="1" spc="-20" dirty="0">
                <a:latin typeface="Arial"/>
                <a:cs typeface="Arial"/>
              </a:rPr>
              <a:t> </a:t>
            </a:r>
            <a:r>
              <a:rPr sz="900" b="1" spc="10" dirty="0">
                <a:latin typeface="Arial"/>
                <a:cs typeface="Arial"/>
              </a:rPr>
              <a:t>p</a:t>
            </a:r>
            <a:r>
              <a:rPr sz="900" b="1" spc="35" dirty="0">
                <a:latin typeface="Arial"/>
                <a:cs typeface="Arial"/>
              </a:rPr>
              <a:t>h</a:t>
            </a:r>
            <a:r>
              <a:rPr sz="900" b="1" spc="30" dirty="0">
                <a:latin typeface="Arial"/>
                <a:cs typeface="Arial"/>
              </a:rPr>
              <a:t>ẩ</a:t>
            </a:r>
            <a:r>
              <a:rPr sz="900" b="1" spc="85" dirty="0"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  <a:p>
            <a:pPr marL="20955" marR="181610">
              <a:lnSpc>
                <a:spcPct val="113799"/>
              </a:lnSpc>
              <a:spcBef>
                <a:spcPts val="740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Tổng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giao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thành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công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endParaRPr sz="800">
              <a:latin typeface="Microsoft Sans Serif"/>
              <a:cs typeface="Microsoft Sans Serif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4808" y="2396419"/>
            <a:ext cx="351155" cy="351790"/>
            <a:chOff x="454808" y="2396419"/>
            <a:chExt cx="351155" cy="351790"/>
          </a:xfrm>
        </p:grpSpPr>
        <p:sp>
          <p:nvSpPr>
            <p:cNvPr id="19" name="object 19"/>
            <p:cNvSpPr/>
            <p:nvPr/>
          </p:nvSpPr>
          <p:spPr>
            <a:xfrm>
              <a:off x="454808" y="2396419"/>
              <a:ext cx="351155" cy="351790"/>
            </a:xfrm>
            <a:custGeom>
              <a:avLst/>
              <a:gdLst/>
              <a:ahLst/>
              <a:cxnLst/>
              <a:rect l="l" t="t" r="r" b="b"/>
              <a:pathLst>
                <a:path w="351155" h="351789">
                  <a:moveTo>
                    <a:pt x="206670" y="0"/>
                  </a:moveTo>
                  <a:lnTo>
                    <a:pt x="159287" y="5469"/>
                  </a:lnTo>
                  <a:lnTo>
                    <a:pt x="115785" y="21051"/>
                  </a:lnTo>
                  <a:lnTo>
                    <a:pt x="77410" y="45502"/>
                  </a:lnTo>
                  <a:lnTo>
                    <a:pt x="45404" y="77579"/>
                  </a:lnTo>
                  <a:lnTo>
                    <a:pt x="21006" y="116037"/>
                  </a:lnTo>
                  <a:lnTo>
                    <a:pt x="5458" y="159635"/>
                  </a:lnTo>
                  <a:lnTo>
                    <a:pt x="0" y="207130"/>
                  </a:lnTo>
                  <a:lnTo>
                    <a:pt x="5458" y="254622"/>
                  </a:lnTo>
                  <a:lnTo>
                    <a:pt x="21006" y="298220"/>
                  </a:lnTo>
                  <a:lnTo>
                    <a:pt x="45404" y="336679"/>
                  </a:lnTo>
                  <a:lnTo>
                    <a:pt x="60175" y="351483"/>
                  </a:lnTo>
                  <a:lnTo>
                    <a:pt x="351038" y="60631"/>
                  </a:lnTo>
                  <a:lnTo>
                    <a:pt x="335943" y="45502"/>
                  </a:lnTo>
                  <a:lnTo>
                    <a:pt x="297568" y="21051"/>
                  </a:lnTo>
                  <a:lnTo>
                    <a:pt x="254066" y="5469"/>
                  </a:lnTo>
                  <a:lnTo>
                    <a:pt x="206670" y="0"/>
                  </a:lnTo>
                  <a:close/>
                </a:path>
              </a:pathLst>
            </a:custGeom>
            <a:solidFill>
              <a:srgbClr val="E6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3" y="2504976"/>
              <a:ext cx="162932" cy="16865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381418" y="770295"/>
            <a:ext cx="349885" cy="350520"/>
            <a:chOff x="2381418" y="770295"/>
            <a:chExt cx="349885" cy="350520"/>
          </a:xfrm>
        </p:grpSpPr>
        <p:sp>
          <p:nvSpPr>
            <p:cNvPr id="22" name="object 22"/>
            <p:cNvSpPr/>
            <p:nvPr/>
          </p:nvSpPr>
          <p:spPr>
            <a:xfrm>
              <a:off x="2381418" y="77029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205920" y="0"/>
                  </a:moveTo>
                  <a:lnTo>
                    <a:pt x="158711" y="5449"/>
                  </a:lnTo>
                  <a:lnTo>
                    <a:pt x="115366" y="20975"/>
                  </a:lnTo>
                  <a:lnTo>
                    <a:pt x="77130" y="45337"/>
                  </a:lnTo>
                  <a:lnTo>
                    <a:pt x="45240" y="77298"/>
                  </a:lnTo>
                  <a:lnTo>
                    <a:pt x="20930" y="115617"/>
                  </a:lnTo>
                  <a:lnTo>
                    <a:pt x="5438" y="159057"/>
                  </a:lnTo>
                  <a:lnTo>
                    <a:pt x="0" y="206379"/>
                  </a:lnTo>
                  <a:lnTo>
                    <a:pt x="5438" y="253701"/>
                  </a:lnTo>
                  <a:lnTo>
                    <a:pt x="20930" y="297141"/>
                  </a:lnTo>
                  <a:lnTo>
                    <a:pt x="45240" y="335460"/>
                  </a:lnTo>
                  <a:lnTo>
                    <a:pt x="59811" y="350064"/>
                  </a:lnTo>
                  <a:lnTo>
                    <a:pt x="349623" y="60266"/>
                  </a:lnTo>
                  <a:lnTo>
                    <a:pt x="334728" y="45338"/>
                  </a:lnTo>
                  <a:lnTo>
                    <a:pt x="296492" y="20975"/>
                  </a:lnTo>
                  <a:lnTo>
                    <a:pt x="253147" y="5449"/>
                  </a:lnTo>
                  <a:lnTo>
                    <a:pt x="205920" y="0"/>
                  </a:lnTo>
                  <a:close/>
                </a:path>
              </a:pathLst>
            </a:custGeom>
            <a:solidFill>
              <a:srgbClr val="E2F1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91067" y="871041"/>
              <a:ext cx="198755" cy="172085"/>
            </a:xfrm>
            <a:custGeom>
              <a:avLst/>
              <a:gdLst/>
              <a:ahLst/>
              <a:cxnLst/>
              <a:rect l="l" t="t" r="r" b="b"/>
              <a:pathLst>
                <a:path w="198755" h="172084">
                  <a:moveTo>
                    <a:pt x="88620" y="78803"/>
                  </a:moveTo>
                  <a:lnTo>
                    <a:pt x="85686" y="78803"/>
                  </a:lnTo>
                  <a:lnTo>
                    <a:pt x="81762" y="79082"/>
                  </a:lnTo>
                  <a:lnTo>
                    <a:pt x="78765" y="82384"/>
                  </a:lnTo>
                  <a:lnTo>
                    <a:pt x="78841" y="86321"/>
                  </a:lnTo>
                  <a:lnTo>
                    <a:pt x="78841" y="91630"/>
                  </a:lnTo>
                  <a:lnTo>
                    <a:pt x="80314" y="92367"/>
                  </a:lnTo>
                  <a:lnTo>
                    <a:pt x="83629" y="93700"/>
                  </a:lnTo>
                  <a:lnTo>
                    <a:pt x="88620" y="95465"/>
                  </a:lnTo>
                  <a:lnTo>
                    <a:pt x="88620" y="78803"/>
                  </a:lnTo>
                  <a:close/>
                </a:path>
                <a:path w="198755" h="172084">
                  <a:moveTo>
                    <a:pt x="113614" y="83070"/>
                  </a:moveTo>
                  <a:lnTo>
                    <a:pt x="109601" y="78676"/>
                  </a:lnTo>
                  <a:lnTo>
                    <a:pt x="104444" y="78435"/>
                  </a:lnTo>
                  <a:lnTo>
                    <a:pt x="103632" y="78435"/>
                  </a:lnTo>
                  <a:lnTo>
                    <a:pt x="103632" y="95859"/>
                  </a:lnTo>
                  <a:lnTo>
                    <a:pt x="113499" y="85991"/>
                  </a:lnTo>
                  <a:lnTo>
                    <a:pt x="113614" y="83070"/>
                  </a:lnTo>
                  <a:close/>
                </a:path>
                <a:path w="198755" h="172084">
                  <a:moveTo>
                    <a:pt x="159893" y="31191"/>
                  </a:moveTo>
                  <a:lnTo>
                    <a:pt x="126161" y="12420"/>
                  </a:lnTo>
                  <a:lnTo>
                    <a:pt x="89154" y="8216"/>
                  </a:lnTo>
                  <a:lnTo>
                    <a:pt x="53276" y="18237"/>
                  </a:lnTo>
                  <a:lnTo>
                    <a:pt x="22923" y="42113"/>
                  </a:lnTo>
                  <a:lnTo>
                    <a:pt x="4203" y="75907"/>
                  </a:lnTo>
                  <a:lnTo>
                    <a:pt x="0" y="113004"/>
                  </a:lnTo>
                  <a:lnTo>
                    <a:pt x="9994" y="148958"/>
                  </a:lnTo>
                  <a:lnTo>
                    <a:pt x="27800" y="171691"/>
                  </a:lnTo>
                  <a:lnTo>
                    <a:pt x="66649" y="132829"/>
                  </a:lnTo>
                  <a:lnTo>
                    <a:pt x="66167" y="132092"/>
                  </a:lnTo>
                  <a:lnTo>
                    <a:pt x="64427" y="122669"/>
                  </a:lnTo>
                  <a:lnTo>
                    <a:pt x="64427" y="118605"/>
                  </a:lnTo>
                  <a:lnTo>
                    <a:pt x="67729" y="115290"/>
                  </a:lnTo>
                  <a:lnTo>
                    <a:pt x="75844" y="115290"/>
                  </a:lnTo>
                  <a:lnTo>
                    <a:pt x="79133" y="118605"/>
                  </a:lnTo>
                  <a:lnTo>
                    <a:pt x="79133" y="120345"/>
                  </a:lnTo>
                  <a:lnTo>
                    <a:pt x="84188" y="115290"/>
                  </a:lnTo>
                  <a:lnTo>
                    <a:pt x="88925" y="110566"/>
                  </a:lnTo>
                  <a:lnTo>
                    <a:pt x="88925" y="110350"/>
                  </a:lnTo>
                  <a:lnTo>
                    <a:pt x="79133" y="106895"/>
                  </a:lnTo>
                  <a:lnTo>
                    <a:pt x="72745" y="103873"/>
                  </a:lnTo>
                  <a:lnTo>
                    <a:pt x="67919" y="98971"/>
                  </a:lnTo>
                  <a:lnTo>
                    <a:pt x="65024" y="92722"/>
                  </a:lnTo>
                  <a:lnTo>
                    <a:pt x="64427" y="85661"/>
                  </a:lnTo>
                  <a:lnTo>
                    <a:pt x="66116" y="77177"/>
                  </a:lnTo>
                  <a:lnTo>
                    <a:pt x="70713" y="70205"/>
                  </a:lnTo>
                  <a:lnTo>
                    <a:pt x="77558" y="65443"/>
                  </a:lnTo>
                  <a:lnTo>
                    <a:pt x="85979" y="63550"/>
                  </a:lnTo>
                  <a:lnTo>
                    <a:pt x="88925" y="63550"/>
                  </a:lnTo>
                  <a:lnTo>
                    <a:pt x="88925" y="57124"/>
                  </a:lnTo>
                  <a:lnTo>
                    <a:pt x="92214" y="53822"/>
                  </a:lnTo>
                  <a:lnTo>
                    <a:pt x="100330" y="53822"/>
                  </a:lnTo>
                  <a:lnTo>
                    <a:pt x="103632" y="57124"/>
                  </a:lnTo>
                  <a:lnTo>
                    <a:pt x="103632" y="63703"/>
                  </a:lnTo>
                  <a:lnTo>
                    <a:pt x="104444" y="63703"/>
                  </a:lnTo>
                  <a:lnTo>
                    <a:pt x="113779" y="65760"/>
                  </a:lnTo>
                  <a:lnTo>
                    <a:pt x="121348" y="71069"/>
                  </a:lnTo>
                  <a:lnTo>
                    <a:pt x="124129" y="75361"/>
                  </a:lnTo>
                  <a:lnTo>
                    <a:pt x="138798" y="60693"/>
                  </a:lnTo>
                  <a:lnTo>
                    <a:pt x="138455" y="60337"/>
                  </a:lnTo>
                  <a:lnTo>
                    <a:pt x="137693" y="58483"/>
                  </a:lnTo>
                  <a:lnTo>
                    <a:pt x="137668" y="54584"/>
                  </a:lnTo>
                  <a:lnTo>
                    <a:pt x="137972" y="53822"/>
                  </a:lnTo>
                  <a:lnTo>
                    <a:pt x="138430" y="52705"/>
                  </a:lnTo>
                  <a:lnTo>
                    <a:pt x="159893" y="31191"/>
                  </a:lnTo>
                  <a:close/>
                </a:path>
                <a:path w="198755" h="172084">
                  <a:moveTo>
                    <a:pt x="198335" y="1155"/>
                  </a:moveTo>
                  <a:lnTo>
                    <a:pt x="195922" y="177"/>
                  </a:lnTo>
                  <a:lnTo>
                    <a:pt x="194970" y="0"/>
                  </a:lnTo>
                  <a:lnTo>
                    <a:pt x="194017" y="12"/>
                  </a:lnTo>
                  <a:lnTo>
                    <a:pt x="151053" y="12"/>
                  </a:lnTo>
                  <a:lnTo>
                    <a:pt x="147751" y="3327"/>
                  </a:lnTo>
                  <a:lnTo>
                    <a:pt x="147751" y="11455"/>
                  </a:lnTo>
                  <a:lnTo>
                    <a:pt x="151053" y="14757"/>
                  </a:lnTo>
                  <a:lnTo>
                    <a:pt x="176593" y="14757"/>
                  </a:lnTo>
                  <a:lnTo>
                    <a:pt x="160185" y="31191"/>
                  </a:lnTo>
                  <a:lnTo>
                    <a:pt x="163931" y="34391"/>
                  </a:lnTo>
                  <a:lnTo>
                    <a:pt x="164515" y="34975"/>
                  </a:lnTo>
                  <a:lnTo>
                    <a:pt x="198335" y="1155"/>
                  </a:lnTo>
                  <a:close/>
                </a:path>
              </a:pathLst>
            </a:custGeom>
            <a:solidFill>
              <a:srgbClr val="0396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81418" y="77029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205920" y="0"/>
                  </a:moveTo>
                  <a:lnTo>
                    <a:pt x="158711" y="5449"/>
                  </a:lnTo>
                  <a:lnTo>
                    <a:pt x="115366" y="20975"/>
                  </a:lnTo>
                  <a:lnTo>
                    <a:pt x="77130" y="45337"/>
                  </a:lnTo>
                  <a:lnTo>
                    <a:pt x="45240" y="77298"/>
                  </a:lnTo>
                  <a:lnTo>
                    <a:pt x="20930" y="115617"/>
                  </a:lnTo>
                  <a:lnTo>
                    <a:pt x="5438" y="159057"/>
                  </a:lnTo>
                  <a:lnTo>
                    <a:pt x="0" y="206379"/>
                  </a:lnTo>
                  <a:lnTo>
                    <a:pt x="5438" y="253701"/>
                  </a:lnTo>
                  <a:lnTo>
                    <a:pt x="20930" y="297141"/>
                  </a:lnTo>
                  <a:lnTo>
                    <a:pt x="45240" y="335460"/>
                  </a:lnTo>
                  <a:lnTo>
                    <a:pt x="59811" y="350064"/>
                  </a:lnTo>
                  <a:lnTo>
                    <a:pt x="349623" y="60266"/>
                  </a:lnTo>
                  <a:lnTo>
                    <a:pt x="334728" y="45338"/>
                  </a:lnTo>
                  <a:lnTo>
                    <a:pt x="296492" y="20975"/>
                  </a:lnTo>
                  <a:lnTo>
                    <a:pt x="253147" y="5449"/>
                  </a:lnTo>
                  <a:lnTo>
                    <a:pt x="205920" y="0"/>
                  </a:lnTo>
                  <a:close/>
                </a:path>
              </a:pathLst>
            </a:custGeom>
            <a:solidFill>
              <a:srgbClr val="ED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4901" y="871052"/>
              <a:ext cx="190603" cy="1857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381124" y="2396788"/>
            <a:ext cx="349885" cy="351790"/>
            <a:chOff x="2381124" y="2396788"/>
            <a:chExt cx="349885" cy="351790"/>
          </a:xfrm>
        </p:grpSpPr>
        <p:sp>
          <p:nvSpPr>
            <p:cNvPr id="27" name="object 27"/>
            <p:cNvSpPr/>
            <p:nvPr/>
          </p:nvSpPr>
          <p:spPr>
            <a:xfrm>
              <a:off x="2381124" y="2396788"/>
              <a:ext cx="349885" cy="351790"/>
            </a:xfrm>
            <a:custGeom>
              <a:avLst/>
              <a:gdLst/>
              <a:ahLst/>
              <a:cxnLst/>
              <a:rect l="l" t="t" r="r" b="b"/>
              <a:pathLst>
                <a:path w="349885" h="351789">
                  <a:moveTo>
                    <a:pt x="205929" y="0"/>
                  </a:moveTo>
                  <a:lnTo>
                    <a:pt x="158711" y="5470"/>
                  </a:lnTo>
                  <a:lnTo>
                    <a:pt x="115366" y="21052"/>
                  </a:lnTo>
                  <a:lnTo>
                    <a:pt x="77130" y="45503"/>
                  </a:lnTo>
                  <a:lnTo>
                    <a:pt x="45240" y="77580"/>
                  </a:lnTo>
                  <a:lnTo>
                    <a:pt x="20930" y="116038"/>
                  </a:lnTo>
                  <a:lnTo>
                    <a:pt x="5438" y="159636"/>
                  </a:lnTo>
                  <a:lnTo>
                    <a:pt x="0" y="207129"/>
                  </a:lnTo>
                  <a:lnTo>
                    <a:pt x="5438" y="254623"/>
                  </a:lnTo>
                  <a:lnTo>
                    <a:pt x="20930" y="298220"/>
                  </a:lnTo>
                  <a:lnTo>
                    <a:pt x="45240" y="336679"/>
                  </a:lnTo>
                  <a:lnTo>
                    <a:pt x="59774" y="351299"/>
                  </a:lnTo>
                  <a:lnTo>
                    <a:pt x="349586" y="60448"/>
                  </a:lnTo>
                  <a:lnTo>
                    <a:pt x="334728" y="45503"/>
                  </a:lnTo>
                  <a:lnTo>
                    <a:pt x="296492" y="21052"/>
                  </a:lnTo>
                  <a:lnTo>
                    <a:pt x="253147" y="5470"/>
                  </a:lnTo>
                  <a:lnTo>
                    <a:pt x="205929" y="0"/>
                  </a:lnTo>
                  <a:close/>
                </a:path>
              </a:pathLst>
            </a:custGeom>
            <a:solidFill>
              <a:srgbClr val="E2F1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9123" y="2497480"/>
              <a:ext cx="200660" cy="173990"/>
            </a:xfrm>
            <a:custGeom>
              <a:avLst/>
              <a:gdLst/>
              <a:ahLst/>
              <a:cxnLst/>
              <a:rect l="l" t="t" r="r" b="b"/>
              <a:pathLst>
                <a:path w="200660" h="173989">
                  <a:moveTo>
                    <a:pt x="90563" y="78994"/>
                  </a:moveTo>
                  <a:lnTo>
                    <a:pt x="87630" y="78994"/>
                  </a:lnTo>
                  <a:lnTo>
                    <a:pt x="83654" y="79235"/>
                  </a:lnTo>
                  <a:lnTo>
                    <a:pt x="80594" y="82613"/>
                  </a:lnTo>
                  <a:lnTo>
                    <a:pt x="80708" y="86614"/>
                  </a:lnTo>
                  <a:lnTo>
                    <a:pt x="80708" y="91948"/>
                  </a:lnTo>
                  <a:lnTo>
                    <a:pt x="82181" y="92760"/>
                  </a:lnTo>
                  <a:lnTo>
                    <a:pt x="85572" y="94018"/>
                  </a:lnTo>
                  <a:lnTo>
                    <a:pt x="90563" y="95796"/>
                  </a:lnTo>
                  <a:lnTo>
                    <a:pt x="90563" y="78994"/>
                  </a:lnTo>
                  <a:close/>
                </a:path>
                <a:path w="200660" h="173989">
                  <a:moveTo>
                    <a:pt x="115531" y="83921"/>
                  </a:moveTo>
                  <a:lnTo>
                    <a:pt x="111493" y="79540"/>
                  </a:lnTo>
                  <a:lnTo>
                    <a:pt x="106311" y="79298"/>
                  </a:lnTo>
                  <a:lnTo>
                    <a:pt x="105575" y="79298"/>
                  </a:lnTo>
                  <a:lnTo>
                    <a:pt x="105575" y="96253"/>
                  </a:lnTo>
                  <a:lnTo>
                    <a:pt x="115443" y="86347"/>
                  </a:lnTo>
                  <a:lnTo>
                    <a:pt x="115531" y="83921"/>
                  </a:lnTo>
                  <a:close/>
                </a:path>
                <a:path w="200660" h="173989">
                  <a:moveTo>
                    <a:pt x="161836" y="31356"/>
                  </a:moveTo>
                  <a:lnTo>
                    <a:pt x="127863" y="12179"/>
                  </a:lnTo>
                  <a:lnTo>
                    <a:pt x="90512" y="7747"/>
                  </a:lnTo>
                  <a:lnTo>
                    <a:pt x="54229" y="17729"/>
                  </a:lnTo>
                  <a:lnTo>
                    <a:pt x="23469" y="41795"/>
                  </a:lnTo>
                  <a:lnTo>
                    <a:pt x="4406" y="75958"/>
                  </a:lnTo>
                  <a:lnTo>
                    <a:pt x="0" y="113538"/>
                  </a:lnTo>
                  <a:lnTo>
                    <a:pt x="9931" y="150025"/>
                  </a:lnTo>
                  <a:lnTo>
                    <a:pt x="28308" y="173799"/>
                  </a:lnTo>
                  <a:lnTo>
                    <a:pt x="68364" y="133604"/>
                  </a:lnTo>
                  <a:lnTo>
                    <a:pt x="68072" y="133146"/>
                  </a:lnTo>
                  <a:lnTo>
                    <a:pt x="66294" y="123685"/>
                  </a:lnTo>
                  <a:lnTo>
                    <a:pt x="66294" y="119595"/>
                  </a:lnTo>
                  <a:lnTo>
                    <a:pt x="69596" y="116281"/>
                  </a:lnTo>
                  <a:lnTo>
                    <a:pt x="77711" y="116281"/>
                  </a:lnTo>
                  <a:lnTo>
                    <a:pt x="81013" y="119595"/>
                  </a:lnTo>
                  <a:lnTo>
                    <a:pt x="81013" y="120916"/>
                  </a:lnTo>
                  <a:lnTo>
                    <a:pt x="85623" y="116281"/>
                  </a:lnTo>
                  <a:lnTo>
                    <a:pt x="90639" y="111252"/>
                  </a:lnTo>
                  <a:lnTo>
                    <a:pt x="81013" y="107924"/>
                  </a:lnTo>
                  <a:lnTo>
                    <a:pt x="74637" y="104863"/>
                  </a:lnTo>
                  <a:lnTo>
                    <a:pt x="69824" y="99949"/>
                  </a:lnTo>
                  <a:lnTo>
                    <a:pt x="66929" y="93687"/>
                  </a:lnTo>
                  <a:lnTo>
                    <a:pt x="66294" y="86614"/>
                  </a:lnTo>
                  <a:lnTo>
                    <a:pt x="67983" y="78079"/>
                  </a:lnTo>
                  <a:lnTo>
                    <a:pt x="72605" y="71081"/>
                  </a:lnTo>
                  <a:lnTo>
                    <a:pt x="79476" y="66294"/>
                  </a:lnTo>
                  <a:lnTo>
                    <a:pt x="87922" y="64427"/>
                  </a:lnTo>
                  <a:lnTo>
                    <a:pt x="90868" y="64427"/>
                  </a:lnTo>
                  <a:lnTo>
                    <a:pt x="90868" y="57975"/>
                  </a:lnTo>
                  <a:lnTo>
                    <a:pt x="94157" y="54660"/>
                  </a:lnTo>
                  <a:lnTo>
                    <a:pt x="102273" y="54660"/>
                  </a:lnTo>
                  <a:lnTo>
                    <a:pt x="105575" y="57975"/>
                  </a:lnTo>
                  <a:lnTo>
                    <a:pt x="105575" y="64503"/>
                  </a:lnTo>
                  <a:lnTo>
                    <a:pt x="106311" y="64503"/>
                  </a:lnTo>
                  <a:lnTo>
                    <a:pt x="115671" y="66548"/>
                  </a:lnTo>
                  <a:lnTo>
                    <a:pt x="123253" y="71869"/>
                  </a:lnTo>
                  <a:lnTo>
                    <a:pt x="125869" y="75895"/>
                  </a:lnTo>
                  <a:lnTo>
                    <a:pt x="140703" y="60998"/>
                  </a:lnTo>
                  <a:lnTo>
                    <a:pt x="138874" y="59182"/>
                  </a:lnTo>
                  <a:lnTo>
                    <a:pt x="138849" y="54660"/>
                  </a:lnTo>
                  <a:lnTo>
                    <a:pt x="138849" y="54495"/>
                  </a:lnTo>
                  <a:lnTo>
                    <a:pt x="161836" y="31356"/>
                  </a:lnTo>
                  <a:close/>
                </a:path>
                <a:path w="200660" h="173989">
                  <a:moveTo>
                    <a:pt x="200367" y="1117"/>
                  </a:moveTo>
                  <a:lnTo>
                    <a:pt x="198970" y="508"/>
                  </a:lnTo>
                  <a:lnTo>
                    <a:pt x="198094" y="203"/>
                  </a:lnTo>
                  <a:lnTo>
                    <a:pt x="197180" y="12"/>
                  </a:lnTo>
                  <a:lnTo>
                    <a:pt x="196253" y="0"/>
                  </a:lnTo>
                  <a:lnTo>
                    <a:pt x="152996" y="0"/>
                  </a:lnTo>
                  <a:lnTo>
                    <a:pt x="149694" y="3314"/>
                  </a:lnTo>
                  <a:lnTo>
                    <a:pt x="149694" y="11480"/>
                  </a:lnTo>
                  <a:lnTo>
                    <a:pt x="152996" y="14782"/>
                  </a:lnTo>
                  <a:lnTo>
                    <a:pt x="178536" y="14782"/>
                  </a:lnTo>
                  <a:lnTo>
                    <a:pt x="162128" y="31280"/>
                  </a:lnTo>
                  <a:lnTo>
                    <a:pt x="165823" y="34518"/>
                  </a:lnTo>
                  <a:lnTo>
                    <a:pt x="166458" y="35153"/>
                  </a:lnTo>
                  <a:lnTo>
                    <a:pt x="200367" y="1117"/>
                  </a:lnTo>
                  <a:close/>
                </a:path>
              </a:pathLst>
            </a:custGeom>
            <a:solidFill>
              <a:srgbClr val="0396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5355" y="4083202"/>
            <a:ext cx="1696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Q</a:t>
            </a:r>
            <a:r>
              <a:rPr sz="600" b="1" spc="2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1A1846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1A1846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1A1846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5532" y="2913887"/>
            <a:ext cx="1088390" cy="1050290"/>
          </a:xfrm>
          <a:custGeom>
            <a:avLst/>
            <a:gdLst/>
            <a:ahLst/>
            <a:cxnLst/>
            <a:rect l="l" t="t" r="r" b="b"/>
            <a:pathLst>
              <a:path w="1088389" h="1050289">
                <a:moveTo>
                  <a:pt x="977772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939685"/>
                </a:lnTo>
                <a:lnTo>
                  <a:pt x="8671" y="982640"/>
                </a:lnTo>
                <a:lnTo>
                  <a:pt x="32321" y="1017716"/>
                </a:lnTo>
                <a:lnTo>
                  <a:pt x="67401" y="1041364"/>
                </a:lnTo>
                <a:lnTo>
                  <a:pt x="110362" y="1050035"/>
                </a:lnTo>
                <a:lnTo>
                  <a:pt x="977772" y="1050035"/>
                </a:lnTo>
                <a:lnTo>
                  <a:pt x="1020734" y="1041364"/>
                </a:lnTo>
                <a:lnTo>
                  <a:pt x="1055814" y="1017716"/>
                </a:lnTo>
                <a:lnTo>
                  <a:pt x="1079464" y="982640"/>
                </a:lnTo>
                <a:lnTo>
                  <a:pt x="1088135" y="939685"/>
                </a:lnTo>
                <a:lnTo>
                  <a:pt x="1088135" y="110362"/>
                </a:lnTo>
                <a:lnTo>
                  <a:pt x="1079464" y="67401"/>
                </a:lnTo>
                <a:lnTo>
                  <a:pt x="1055814" y="32321"/>
                </a:lnTo>
                <a:lnTo>
                  <a:pt x="1020734" y="8671"/>
                </a:lnTo>
                <a:lnTo>
                  <a:pt x="977772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0828" y="2913887"/>
            <a:ext cx="1088390" cy="1050290"/>
          </a:xfrm>
          <a:custGeom>
            <a:avLst/>
            <a:gdLst/>
            <a:ahLst/>
            <a:cxnLst/>
            <a:rect l="l" t="t" r="r" b="b"/>
            <a:pathLst>
              <a:path w="1088389" h="1050289">
                <a:moveTo>
                  <a:pt x="977773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939685"/>
                </a:lnTo>
                <a:lnTo>
                  <a:pt x="8671" y="982640"/>
                </a:lnTo>
                <a:lnTo>
                  <a:pt x="32321" y="1017716"/>
                </a:lnTo>
                <a:lnTo>
                  <a:pt x="67401" y="1041364"/>
                </a:lnTo>
                <a:lnTo>
                  <a:pt x="110362" y="1050035"/>
                </a:lnTo>
                <a:lnTo>
                  <a:pt x="977773" y="1050035"/>
                </a:lnTo>
                <a:lnTo>
                  <a:pt x="1020734" y="1041364"/>
                </a:lnTo>
                <a:lnTo>
                  <a:pt x="1055814" y="1017716"/>
                </a:lnTo>
                <a:lnTo>
                  <a:pt x="1079464" y="982640"/>
                </a:lnTo>
                <a:lnTo>
                  <a:pt x="1088136" y="939685"/>
                </a:lnTo>
                <a:lnTo>
                  <a:pt x="1088136" y="110362"/>
                </a:lnTo>
                <a:lnTo>
                  <a:pt x="1079464" y="67401"/>
                </a:lnTo>
                <a:lnTo>
                  <a:pt x="1055814" y="32321"/>
                </a:lnTo>
                <a:lnTo>
                  <a:pt x="1020734" y="8671"/>
                </a:lnTo>
                <a:lnTo>
                  <a:pt x="977773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5532" y="618743"/>
            <a:ext cx="2307590" cy="2092960"/>
          </a:xfrm>
          <a:custGeom>
            <a:avLst/>
            <a:gdLst/>
            <a:ahLst/>
            <a:cxnLst/>
            <a:rect l="l" t="t" r="r" b="b"/>
            <a:pathLst>
              <a:path w="2307590" h="2092960">
                <a:moveTo>
                  <a:pt x="2179954" y="0"/>
                </a:moveTo>
                <a:lnTo>
                  <a:pt x="127380" y="0"/>
                </a:lnTo>
                <a:lnTo>
                  <a:pt x="77795" y="10009"/>
                </a:lnTo>
                <a:lnTo>
                  <a:pt x="37306" y="37306"/>
                </a:lnTo>
                <a:lnTo>
                  <a:pt x="10009" y="77795"/>
                </a:lnTo>
                <a:lnTo>
                  <a:pt x="0" y="127381"/>
                </a:lnTo>
                <a:lnTo>
                  <a:pt x="0" y="1965071"/>
                </a:lnTo>
                <a:lnTo>
                  <a:pt x="10009" y="2014656"/>
                </a:lnTo>
                <a:lnTo>
                  <a:pt x="37306" y="2055145"/>
                </a:lnTo>
                <a:lnTo>
                  <a:pt x="77795" y="2082442"/>
                </a:lnTo>
                <a:lnTo>
                  <a:pt x="127380" y="2092452"/>
                </a:lnTo>
                <a:lnTo>
                  <a:pt x="2179954" y="2092452"/>
                </a:lnTo>
                <a:lnTo>
                  <a:pt x="2229540" y="2082442"/>
                </a:lnTo>
                <a:lnTo>
                  <a:pt x="2270029" y="2055145"/>
                </a:lnTo>
                <a:lnTo>
                  <a:pt x="2297326" y="2014656"/>
                </a:lnTo>
                <a:lnTo>
                  <a:pt x="2307335" y="1965071"/>
                </a:lnTo>
                <a:lnTo>
                  <a:pt x="2307335" y="127381"/>
                </a:lnTo>
                <a:lnTo>
                  <a:pt x="2297326" y="77795"/>
                </a:lnTo>
                <a:lnTo>
                  <a:pt x="2270029" y="37306"/>
                </a:lnTo>
                <a:lnTo>
                  <a:pt x="2229540" y="10009"/>
                </a:lnTo>
                <a:lnTo>
                  <a:pt x="2179954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1640" y="499617"/>
            <a:ext cx="3157220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900" b="1" spc="-5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iới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9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900" b="1" spc="35" dirty="0">
                <a:solidFill>
                  <a:srgbClr val="1A1846"/>
                </a:solidFill>
                <a:latin typeface="Arial"/>
                <a:cs typeface="Arial"/>
              </a:rPr>
              <a:t>h</a:t>
            </a:r>
            <a:r>
              <a:rPr sz="900" b="1" spc="25" dirty="0">
                <a:solidFill>
                  <a:srgbClr val="1A1846"/>
                </a:solidFill>
                <a:latin typeface="Arial"/>
                <a:cs typeface="Arial"/>
              </a:rPr>
              <a:t>iệu</a:t>
            </a:r>
            <a:endParaRPr sz="900">
              <a:latin typeface="Arial"/>
              <a:cs typeface="Arial"/>
            </a:endParaRPr>
          </a:p>
          <a:p>
            <a:pPr marL="12700" marR="5080" algn="just">
              <a:lnSpc>
                <a:spcPct val="114500"/>
              </a:lnSpc>
              <a:spcBef>
                <a:spcPts val="470"/>
              </a:spcBef>
            </a:pP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Nền tảng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tích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dữ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E-commerce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dựa trên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công nghệ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Big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Data,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giúp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thấu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hiểu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trường,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đưa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ra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quyết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định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thấu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đáo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tư,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xuất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kinh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tại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Việt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Nam.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2846323"/>
            <a:ext cx="1124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Tính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năng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40" dirty="0">
                <a:solidFill>
                  <a:srgbClr val="1A1846"/>
                </a:solidFill>
                <a:latin typeface="Arial"/>
                <a:cs typeface="Arial"/>
              </a:rPr>
              <a:t>tiêu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1A1846"/>
                </a:solidFill>
                <a:latin typeface="Arial"/>
                <a:cs typeface="Arial"/>
              </a:rPr>
              <a:t>biểu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3961" y="734658"/>
            <a:ext cx="1981835" cy="330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KHO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35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 LIỆU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BIG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DATA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LỚN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VỚI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ĐỘ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1A1846"/>
                </a:solidFill>
                <a:latin typeface="Arial"/>
                <a:cs typeface="Arial"/>
              </a:rPr>
              <a:t>CHÍNH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XÁC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F05C25"/>
                </a:solidFill>
                <a:latin typeface="Arial"/>
                <a:cs typeface="Arial"/>
              </a:rPr>
              <a:t>TỚI</a:t>
            </a:r>
            <a:r>
              <a:rPr sz="9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10" dirty="0">
                <a:solidFill>
                  <a:srgbClr val="F05C25"/>
                </a:solidFill>
                <a:latin typeface="Arial"/>
                <a:cs typeface="Arial"/>
              </a:rPr>
              <a:t>95%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3119627"/>
            <a:ext cx="3131820" cy="8305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1640" y="1254353"/>
            <a:ext cx="3158490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Hệ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thống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tích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dữ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Metric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cập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nhật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liên tục,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không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giới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hạn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về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số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ngành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hay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dòng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trên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toàn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mại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Điện 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tử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nước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(Shopee, Tiki,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Lazada,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Sendo,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Tiktok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Shop…)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quốc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tế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(Taobao,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Tmall,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1688).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40" y="1955647"/>
            <a:ext cx="3159125" cy="721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4399"/>
              </a:lnSpc>
              <a:spcBef>
                <a:spcPts val="90"/>
              </a:spcBef>
            </a:pP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Báo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cáo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mại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Điện 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tử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 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một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 những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nỗ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lực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Metric,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hỗ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trợ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 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mở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khóa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phương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thức,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chiến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lược kinh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thông thái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hơn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dựa trên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phân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tích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những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biến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động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dù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nhỏ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kênh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bán,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khách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mục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tiêu,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dự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đoán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hướng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cơ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hội.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0538" y="1593370"/>
            <a:ext cx="530225" cy="5772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35</a:t>
            </a:r>
            <a:r>
              <a:rPr sz="1000" b="1" spc="10" dirty="0">
                <a:solidFill>
                  <a:srgbClr val="1A1846"/>
                </a:solidFill>
                <a:latin typeface="Arial"/>
                <a:cs typeface="Arial"/>
              </a:rPr>
              <a:t>0</a:t>
            </a:r>
            <a:r>
              <a:rPr sz="10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700" b="1" spc="35" dirty="0">
                <a:solidFill>
                  <a:srgbClr val="1A1846"/>
                </a:solidFill>
                <a:latin typeface="Arial"/>
                <a:cs typeface="Arial"/>
              </a:rPr>
              <a:t>r</a:t>
            </a:r>
            <a:r>
              <a:rPr sz="700" b="1" spc="15" dirty="0">
                <a:solidFill>
                  <a:srgbClr val="1A1846"/>
                </a:solidFill>
                <a:latin typeface="Arial"/>
                <a:cs typeface="Arial"/>
              </a:rPr>
              <a:t>iệ</a:t>
            </a:r>
            <a:r>
              <a:rPr sz="700" b="1" spc="25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endParaRPr sz="700">
              <a:latin typeface="Arial"/>
              <a:cs typeface="Arial"/>
            </a:endParaRPr>
          </a:p>
          <a:p>
            <a:pPr marL="12065" marR="5080" indent="-1270" algn="ctr">
              <a:lnSpc>
                <a:spcPct val="105700"/>
              </a:lnSpc>
              <a:spcBef>
                <a:spcPts val="355"/>
              </a:spcBef>
            </a:pP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Dữ </a:t>
            </a:r>
            <a:r>
              <a:rPr sz="55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 </a:t>
            </a:r>
            <a:r>
              <a:rPr sz="55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55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55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55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ợc</a:t>
            </a:r>
            <a:r>
              <a:rPr sz="55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cậ</a:t>
            </a: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p 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ậ</a:t>
            </a:r>
            <a:r>
              <a:rPr sz="55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55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ỗ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55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55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ày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846" y="1697227"/>
            <a:ext cx="659765" cy="72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990" algn="ctr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solidFill>
                  <a:srgbClr val="1A1846"/>
                </a:solidFill>
                <a:latin typeface="Arial"/>
                <a:cs typeface="Arial"/>
              </a:rPr>
              <a:t>1000+</a:t>
            </a:r>
            <a:endParaRPr sz="1000">
              <a:latin typeface="Arial"/>
              <a:cs typeface="Arial"/>
            </a:endParaRPr>
          </a:p>
          <a:p>
            <a:pPr marL="12065" marR="5080" indent="-1270" algn="ctr">
              <a:lnSpc>
                <a:spcPct val="121400"/>
              </a:lnSpc>
              <a:spcBef>
                <a:spcPts val="320"/>
              </a:spcBef>
            </a:pPr>
            <a:r>
              <a:rPr sz="55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hiệu, </a:t>
            </a:r>
            <a:r>
              <a:rPr sz="55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Nhà </a:t>
            </a: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bán </a:t>
            </a:r>
            <a:r>
              <a:rPr sz="55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 </a:t>
            </a:r>
            <a:r>
              <a:rPr sz="55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Cơ </a:t>
            </a: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quan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Hi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ệ</a:t>
            </a:r>
            <a:r>
              <a:rPr sz="55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</a:t>
            </a:r>
            <a:r>
              <a:rPr sz="55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hộ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55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ầ</a:t>
            </a:r>
            <a:r>
              <a:rPr sz="55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</a:t>
            </a:r>
            <a:r>
              <a:rPr sz="55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55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  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về</a:t>
            </a:r>
            <a:r>
              <a:rPr sz="55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</a:t>
            </a:r>
            <a:r>
              <a:rPr sz="55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55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đang</a:t>
            </a:r>
            <a:r>
              <a:rPr sz="55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sử</a:t>
            </a:r>
            <a:r>
              <a:rPr sz="55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dụng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9357" y="2994151"/>
            <a:ext cx="850900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11100"/>
              </a:lnSpc>
              <a:spcBef>
                <a:spcPts val="100"/>
              </a:spcBef>
            </a:pP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KH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O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1A1846"/>
                </a:solidFill>
                <a:latin typeface="Arial"/>
                <a:cs typeface="Arial"/>
              </a:rPr>
              <a:t>D</a:t>
            </a:r>
            <a:r>
              <a:rPr sz="900" b="1" spc="45" dirty="0">
                <a:solidFill>
                  <a:srgbClr val="1A1846"/>
                </a:solidFill>
                <a:latin typeface="Arial"/>
                <a:cs typeface="Arial"/>
              </a:rPr>
              <a:t>Ữ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L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IỆU 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DUY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b="1" spc="55" dirty="0">
                <a:solidFill>
                  <a:srgbClr val="F05C25"/>
                </a:solidFill>
                <a:latin typeface="Arial"/>
                <a:cs typeface="Arial"/>
              </a:rPr>
              <a:t>phủ</a:t>
            </a:r>
            <a:r>
              <a:rPr sz="1400" b="1" spc="-7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400" b="1" spc="20" dirty="0">
                <a:solidFill>
                  <a:srgbClr val="F05C25"/>
                </a:solidFill>
                <a:latin typeface="Arial"/>
                <a:cs typeface="Arial"/>
              </a:rPr>
              <a:t>99%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715"/>
              </a:lnSpc>
              <a:spcBef>
                <a:spcPts val="270"/>
              </a:spcBef>
            </a:pP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ề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T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V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ệ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ts val="715"/>
              </a:lnSpc>
            </a:pP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un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Qu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ốc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9446" y="2994151"/>
            <a:ext cx="777875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KH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O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20" dirty="0">
                <a:solidFill>
                  <a:srgbClr val="1A1846"/>
                </a:solidFill>
                <a:latin typeface="Arial"/>
                <a:cs typeface="Arial"/>
              </a:rPr>
              <a:t>D</a:t>
            </a:r>
            <a:r>
              <a:rPr sz="900" b="1" spc="45" dirty="0">
                <a:solidFill>
                  <a:srgbClr val="1A1846"/>
                </a:solidFill>
                <a:latin typeface="Arial"/>
                <a:cs typeface="Arial"/>
              </a:rPr>
              <a:t>Ữ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L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IỆU 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DUY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400" b="1" spc="20" dirty="0">
                <a:solidFill>
                  <a:srgbClr val="F05C25"/>
                </a:solidFill>
                <a:latin typeface="Arial"/>
                <a:cs typeface="Arial"/>
              </a:rPr>
              <a:t>3</a:t>
            </a:r>
            <a:r>
              <a:rPr sz="14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400" b="1" spc="65" dirty="0">
                <a:solidFill>
                  <a:srgbClr val="F05C25"/>
                </a:solidFill>
                <a:latin typeface="Arial"/>
                <a:cs typeface="Arial"/>
              </a:rPr>
              <a:t>nă</a:t>
            </a:r>
            <a:r>
              <a:rPr sz="1400" b="1" spc="130" dirty="0">
                <a:solidFill>
                  <a:srgbClr val="F05C25"/>
                </a:solidFill>
                <a:latin typeface="Arial"/>
                <a:cs typeface="Arial"/>
              </a:rPr>
              <a:t>m</a:t>
            </a:r>
            <a:endParaRPr sz="1400">
              <a:latin typeface="Arial"/>
              <a:cs typeface="Arial"/>
            </a:endParaRPr>
          </a:p>
          <a:p>
            <a:pPr marL="12700" marR="137160">
              <a:lnSpc>
                <a:spcPts val="710"/>
              </a:lnSpc>
              <a:spcBef>
                <a:spcPts val="285"/>
              </a:spcBef>
            </a:pP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lịch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sử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số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600" spc="-1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MĐ</a:t>
            </a: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ệt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79003" y="1227129"/>
            <a:ext cx="1632585" cy="307340"/>
            <a:chOff x="4179003" y="1227129"/>
            <a:chExt cx="1632585" cy="3073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003" y="1227129"/>
              <a:ext cx="277541" cy="2786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1562" y="1366573"/>
              <a:ext cx="48895" cy="75565"/>
            </a:xfrm>
            <a:custGeom>
              <a:avLst/>
              <a:gdLst/>
              <a:ahLst/>
              <a:cxnLst/>
              <a:rect l="l" t="t" r="r" b="b"/>
              <a:pathLst>
                <a:path w="48895" h="75565">
                  <a:moveTo>
                    <a:pt x="13940" y="0"/>
                  </a:moveTo>
                  <a:lnTo>
                    <a:pt x="9862" y="0"/>
                  </a:lnTo>
                  <a:lnTo>
                    <a:pt x="4286" y="333"/>
                  </a:lnTo>
                  <a:lnTo>
                    <a:pt x="0" y="5082"/>
                  </a:lnTo>
                  <a:lnTo>
                    <a:pt x="218" y="10676"/>
                  </a:lnTo>
                  <a:lnTo>
                    <a:pt x="218" y="18117"/>
                  </a:lnTo>
                  <a:lnTo>
                    <a:pt x="2319" y="19108"/>
                  </a:lnTo>
                  <a:lnTo>
                    <a:pt x="6887" y="20840"/>
                  </a:lnTo>
                  <a:lnTo>
                    <a:pt x="13940" y="23324"/>
                  </a:lnTo>
                  <a:lnTo>
                    <a:pt x="13940" y="0"/>
                  </a:lnTo>
                  <a:close/>
                </a:path>
                <a:path w="48895" h="75565">
                  <a:moveTo>
                    <a:pt x="34341" y="51982"/>
                  </a:moveTo>
                  <a:lnTo>
                    <a:pt x="34341" y="75301"/>
                  </a:lnTo>
                  <a:lnTo>
                    <a:pt x="38419" y="75301"/>
                  </a:lnTo>
                  <a:lnTo>
                    <a:pt x="44006" y="74967"/>
                  </a:lnTo>
                  <a:lnTo>
                    <a:pt x="48282" y="70228"/>
                  </a:lnTo>
                  <a:lnTo>
                    <a:pt x="48073" y="64630"/>
                  </a:lnTo>
                  <a:lnTo>
                    <a:pt x="48073" y="57189"/>
                  </a:lnTo>
                  <a:lnTo>
                    <a:pt x="45972" y="56073"/>
                  </a:lnTo>
                  <a:lnTo>
                    <a:pt x="34341" y="51982"/>
                  </a:lnTo>
                  <a:close/>
                </a:path>
              </a:pathLst>
            </a:custGeom>
            <a:solidFill>
              <a:srgbClr val="E485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1288" y="1257845"/>
              <a:ext cx="940435" cy="276860"/>
            </a:xfrm>
            <a:custGeom>
              <a:avLst/>
              <a:gdLst/>
              <a:ahLst/>
              <a:cxnLst/>
              <a:rect l="l" t="t" r="r" b="b"/>
              <a:pathLst>
                <a:path w="940435" h="276859">
                  <a:moveTo>
                    <a:pt x="276923" y="7797"/>
                  </a:moveTo>
                  <a:lnTo>
                    <a:pt x="276631" y="6477"/>
                  </a:lnTo>
                  <a:lnTo>
                    <a:pt x="276237" y="5651"/>
                  </a:lnTo>
                  <a:lnTo>
                    <a:pt x="276059" y="5283"/>
                  </a:lnTo>
                  <a:lnTo>
                    <a:pt x="276059" y="5651"/>
                  </a:lnTo>
                  <a:lnTo>
                    <a:pt x="274980" y="3213"/>
                  </a:lnTo>
                  <a:lnTo>
                    <a:pt x="273050" y="1270"/>
                  </a:lnTo>
                  <a:lnTo>
                    <a:pt x="270624" y="203"/>
                  </a:lnTo>
                  <a:lnTo>
                    <a:pt x="269392" y="0"/>
                  </a:lnTo>
                  <a:lnTo>
                    <a:pt x="268135" y="0"/>
                  </a:lnTo>
                  <a:lnTo>
                    <a:pt x="266915" y="203"/>
                  </a:lnTo>
                  <a:lnTo>
                    <a:pt x="208521" y="203"/>
                  </a:lnTo>
                  <a:lnTo>
                    <a:pt x="204101" y="4635"/>
                  </a:lnTo>
                  <a:lnTo>
                    <a:pt x="204101" y="15621"/>
                  </a:lnTo>
                  <a:lnTo>
                    <a:pt x="208508" y="20104"/>
                  </a:lnTo>
                  <a:lnTo>
                    <a:pt x="213995" y="20167"/>
                  </a:lnTo>
                  <a:lnTo>
                    <a:pt x="243039" y="20167"/>
                  </a:lnTo>
                  <a:lnTo>
                    <a:pt x="220903" y="42240"/>
                  </a:lnTo>
                  <a:lnTo>
                    <a:pt x="225869" y="46647"/>
                  </a:lnTo>
                  <a:lnTo>
                    <a:pt x="230543" y="51371"/>
                  </a:lnTo>
                  <a:lnTo>
                    <a:pt x="234594" y="56057"/>
                  </a:lnTo>
                  <a:lnTo>
                    <a:pt x="207797" y="82931"/>
                  </a:lnTo>
                  <a:lnTo>
                    <a:pt x="203974" y="86842"/>
                  </a:lnTo>
                  <a:lnTo>
                    <a:pt x="197700" y="86893"/>
                  </a:lnTo>
                  <a:lnTo>
                    <a:pt x="193700" y="82931"/>
                  </a:lnTo>
                  <a:lnTo>
                    <a:pt x="189915" y="79044"/>
                  </a:lnTo>
                  <a:lnTo>
                    <a:pt x="189966" y="72758"/>
                  </a:lnTo>
                  <a:lnTo>
                    <a:pt x="193827" y="68795"/>
                  </a:lnTo>
                  <a:lnTo>
                    <a:pt x="220903" y="41630"/>
                  </a:lnTo>
                  <a:lnTo>
                    <a:pt x="184543" y="18986"/>
                  </a:lnTo>
                  <a:lnTo>
                    <a:pt x="177749" y="17335"/>
                  </a:lnTo>
                  <a:lnTo>
                    <a:pt x="177749" y="119291"/>
                  </a:lnTo>
                  <a:lnTo>
                    <a:pt x="177126" y="124802"/>
                  </a:lnTo>
                  <a:lnTo>
                    <a:pt x="172186" y="128765"/>
                  </a:lnTo>
                  <a:lnTo>
                    <a:pt x="162039" y="127635"/>
                  </a:lnTo>
                  <a:lnTo>
                    <a:pt x="158356" y="123952"/>
                  </a:lnTo>
                  <a:lnTo>
                    <a:pt x="157848" y="119291"/>
                  </a:lnTo>
                  <a:lnTo>
                    <a:pt x="158381" y="112445"/>
                  </a:lnTo>
                  <a:lnTo>
                    <a:pt x="153314" y="106464"/>
                  </a:lnTo>
                  <a:lnTo>
                    <a:pt x="146164" y="105892"/>
                  </a:lnTo>
                  <a:lnTo>
                    <a:pt x="145821" y="105879"/>
                  </a:lnTo>
                  <a:lnTo>
                    <a:pt x="144360" y="105879"/>
                  </a:lnTo>
                  <a:lnTo>
                    <a:pt x="144360" y="135407"/>
                  </a:lnTo>
                  <a:lnTo>
                    <a:pt x="157721" y="140004"/>
                  </a:lnTo>
                  <a:lnTo>
                    <a:pt x="166370" y="144068"/>
                  </a:lnTo>
                  <a:lnTo>
                    <a:pt x="172910" y="150672"/>
                  </a:lnTo>
                  <a:lnTo>
                    <a:pt x="176822" y="159105"/>
                  </a:lnTo>
                  <a:lnTo>
                    <a:pt x="177634" y="168656"/>
                  </a:lnTo>
                  <a:lnTo>
                    <a:pt x="175463" y="180263"/>
                  </a:lnTo>
                  <a:lnTo>
                    <a:pt x="169252" y="189814"/>
                  </a:lnTo>
                  <a:lnTo>
                    <a:pt x="159931" y="196354"/>
                  </a:lnTo>
                  <a:lnTo>
                    <a:pt x="148450" y="198920"/>
                  </a:lnTo>
                  <a:lnTo>
                    <a:pt x="144487" y="198920"/>
                  </a:lnTo>
                  <a:lnTo>
                    <a:pt x="144475" y="207772"/>
                  </a:lnTo>
                  <a:lnTo>
                    <a:pt x="140068" y="212191"/>
                  </a:lnTo>
                  <a:lnTo>
                    <a:pt x="129120" y="212191"/>
                  </a:lnTo>
                  <a:lnTo>
                    <a:pt x="124650" y="207772"/>
                  </a:lnTo>
                  <a:lnTo>
                    <a:pt x="124587" y="198920"/>
                  </a:lnTo>
                  <a:lnTo>
                    <a:pt x="123596" y="198920"/>
                  </a:lnTo>
                  <a:lnTo>
                    <a:pt x="110959" y="196126"/>
                  </a:lnTo>
                  <a:lnTo>
                    <a:pt x="100736" y="188937"/>
                  </a:lnTo>
                  <a:lnTo>
                    <a:pt x="93916" y="178435"/>
                  </a:lnTo>
                  <a:lnTo>
                    <a:pt x="91567" y="165671"/>
                  </a:lnTo>
                  <a:lnTo>
                    <a:pt x="91567" y="160197"/>
                  </a:lnTo>
                  <a:lnTo>
                    <a:pt x="95986" y="155752"/>
                  </a:lnTo>
                  <a:lnTo>
                    <a:pt x="106921" y="155752"/>
                  </a:lnTo>
                  <a:lnTo>
                    <a:pt x="111353" y="160197"/>
                  </a:lnTo>
                  <a:lnTo>
                    <a:pt x="111353" y="165671"/>
                  </a:lnTo>
                  <a:lnTo>
                    <a:pt x="110858" y="172504"/>
                  </a:lnTo>
                  <a:lnTo>
                    <a:pt x="116014" y="178447"/>
                  </a:lnTo>
                  <a:lnTo>
                    <a:pt x="123418" y="178955"/>
                  </a:lnTo>
                  <a:lnTo>
                    <a:pt x="124714" y="178955"/>
                  </a:lnTo>
                  <a:lnTo>
                    <a:pt x="124714" y="155752"/>
                  </a:lnTo>
                  <a:lnTo>
                    <a:pt x="124714" y="149555"/>
                  </a:lnTo>
                  <a:lnTo>
                    <a:pt x="92494" y="125691"/>
                  </a:lnTo>
                  <a:lnTo>
                    <a:pt x="91681" y="116179"/>
                  </a:lnTo>
                  <a:lnTo>
                    <a:pt x="93840" y="104609"/>
                  </a:lnTo>
                  <a:lnTo>
                    <a:pt x="100012" y="95059"/>
                  </a:lnTo>
                  <a:lnTo>
                    <a:pt x="109296" y="88519"/>
                  </a:lnTo>
                  <a:lnTo>
                    <a:pt x="120738" y="85915"/>
                  </a:lnTo>
                  <a:lnTo>
                    <a:pt x="124701" y="85915"/>
                  </a:lnTo>
                  <a:lnTo>
                    <a:pt x="124764" y="77190"/>
                  </a:lnTo>
                  <a:lnTo>
                    <a:pt x="129247" y="72758"/>
                  </a:lnTo>
                  <a:lnTo>
                    <a:pt x="140182" y="72758"/>
                  </a:lnTo>
                  <a:lnTo>
                    <a:pt x="144602" y="77190"/>
                  </a:lnTo>
                  <a:lnTo>
                    <a:pt x="144614" y="86029"/>
                  </a:lnTo>
                  <a:lnTo>
                    <a:pt x="145719" y="86029"/>
                  </a:lnTo>
                  <a:lnTo>
                    <a:pt x="158356" y="88836"/>
                  </a:lnTo>
                  <a:lnTo>
                    <a:pt x="168579" y="96024"/>
                  </a:lnTo>
                  <a:lnTo>
                    <a:pt x="175387" y="106527"/>
                  </a:lnTo>
                  <a:lnTo>
                    <a:pt x="177749" y="119291"/>
                  </a:lnTo>
                  <a:lnTo>
                    <a:pt x="177749" y="17335"/>
                  </a:lnTo>
                  <a:lnTo>
                    <a:pt x="144399" y="9207"/>
                  </a:lnTo>
                  <a:lnTo>
                    <a:pt x="103581" y="12077"/>
                  </a:lnTo>
                  <a:lnTo>
                    <a:pt x="65189" y="27368"/>
                  </a:lnTo>
                  <a:lnTo>
                    <a:pt x="32334" y="54876"/>
                  </a:lnTo>
                  <a:lnTo>
                    <a:pt x="9753" y="91351"/>
                  </a:lnTo>
                  <a:lnTo>
                    <a:pt x="0" y="131622"/>
                  </a:lnTo>
                  <a:lnTo>
                    <a:pt x="2857" y="172567"/>
                  </a:lnTo>
                  <a:lnTo>
                    <a:pt x="18110" y="211086"/>
                  </a:lnTo>
                  <a:lnTo>
                    <a:pt x="45542" y="244055"/>
                  </a:lnTo>
                  <a:lnTo>
                    <a:pt x="81902" y="266700"/>
                  </a:lnTo>
                  <a:lnTo>
                    <a:pt x="122034" y="276479"/>
                  </a:lnTo>
                  <a:lnTo>
                    <a:pt x="162864" y="273608"/>
                  </a:lnTo>
                  <a:lnTo>
                    <a:pt x="201256" y="258305"/>
                  </a:lnTo>
                  <a:lnTo>
                    <a:pt x="234124" y="230797"/>
                  </a:lnTo>
                  <a:lnTo>
                    <a:pt x="245122" y="212191"/>
                  </a:lnTo>
                  <a:lnTo>
                    <a:pt x="258597" y="189420"/>
                  </a:lnTo>
                  <a:lnTo>
                    <a:pt x="266890" y="143433"/>
                  </a:lnTo>
                  <a:lnTo>
                    <a:pt x="264375" y="128765"/>
                  </a:lnTo>
                  <a:lnTo>
                    <a:pt x="258991" y="97370"/>
                  </a:lnTo>
                  <a:lnTo>
                    <a:pt x="252920" y="86893"/>
                  </a:lnTo>
                  <a:lnTo>
                    <a:pt x="235242" y="56388"/>
                  </a:lnTo>
                  <a:lnTo>
                    <a:pt x="235102" y="56159"/>
                  </a:lnTo>
                  <a:lnTo>
                    <a:pt x="235496" y="55765"/>
                  </a:lnTo>
                  <a:lnTo>
                    <a:pt x="257022" y="34188"/>
                  </a:lnTo>
                  <a:lnTo>
                    <a:pt x="257086" y="68795"/>
                  </a:lnTo>
                  <a:lnTo>
                    <a:pt x="261467" y="73202"/>
                  </a:lnTo>
                  <a:lnTo>
                    <a:pt x="266915" y="73266"/>
                  </a:lnTo>
                  <a:lnTo>
                    <a:pt x="272364" y="73202"/>
                  </a:lnTo>
                  <a:lnTo>
                    <a:pt x="276796" y="68795"/>
                  </a:lnTo>
                  <a:lnTo>
                    <a:pt x="276923" y="63334"/>
                  </a:lnTo>
                  <a:lnTo>
                    <a:pt x="276923" y="34188"/>
                  </a:lnTo>
                  <a:lnTo>
                    <a:pt x="276923" y="7797"/>
                  </a:lnTo>
                  <a:close/>
                </a:path>
                <a:path w="940435" h="276859">
                  <a:moveTo>
                    <a:pt x="847013" y="226225"/>
                  </a:moveTo>
                  <a:lnTo>
                    <a:pt x="844270" y="209448"/>
                  </a:lnTo>
                  <a:lnTo>
                    <a:pt x="835977" y="197891"/>
                  </a:lnTo>
                  <a:lnTo>
                    <a:pt x="822312" y="191744"/>
                  </a:lnTo>
                  <a:lnTo>
                    <a:pt x="803465" y="191173"/>
                  </a:lnTo>
                  <a:lnTo>
                    <a:pt x="795870" y="191935"/>
                  </a:lnTo>
                  <a:lnTo>
                    <a:pt x="788835" y="195503"/>
                  </a:lnTo>
                  <a:lnTo>
                    <a:pt x="778637" y="206895"/>
                  </a:lnTo>
                  <a:lnTo>
                    <a:pt x="775792" y="214274"/>
                  </a:lnTo>
                  <a:lnTo>
                    <a:pt x="775868" y="259118"/>
                  </a:lnTo>
                  <a:lnTo>
                    <a:pt x="778573" y="261823"/>
                  </a:lnTo>
                  <a:lnTo>
                    <a:pt x="781926" y="261874"/>
                  </a:lnTo>
                  <a:lnTo>
                    <a:pt x="841019" y="261874"/>
                  </a:lnTo>
                  <a:lnTo>
                    <a:pt x="844346" y="261823"/>
                  </a:lnTo>
                  <a:lnTo>
                    <a:pt x="846988" y="259118"/>
                  </a:lnTo>
                  <a:lnTo>
                    <a:pt x="847013" y="226225"/>
                  </a:lnTo>
                  <a:close/>
                </a:path>
                <a:path w="940435" h="276859">
                  <a:moveTo>
                    <a:pt x="940054" y="96875"/>
                  </a:moveTo>
                  <a:lnTo>
                    <a:pt x="936193" y="53174"/>
                  </a:lnTo>
                  <a:lnTo>
                    <a:pt x="918654" y="12915"/>
                  </a:lnTo>
                  <a:lnTo>
                    <a:pt x="877722" y="673"/>
                  </a:lnTo>
                  <a:lnTo>
                    <a:pt x="744486" y="673"/>
                  </a:lnTo>
                  <a:lnTo>
                    <a:pt x="703440" y="12954"/>
                  </a:lnTo>
                  <a:lnTo>
                    <a:pt x="685888" y="53543"/>
                  </a:lnTo>
                  <a:lnTo>
                    <a:pt x="682409" y="97269"/>
                  </a:lnTo>
                  <a:lnTo>
                    <a:pt x="684098" y="106794"/>
                  </a:lnTo>
                  <a:lnTo>
                    <a:pt x="710476" y="138430"/>
                  </a:lnTo>
                  <a:lnTo>
                    <a:pt x="732739" y="143306"/>
                  </a:lnTo>
                  <a:lnTo>
                    <a:pt x="744321" y="141833"/>
                  </a:lnTo>
                  <a:lnTo>
                    <a:pt x="755116" y="137833"/>
                  </a:lnTo>
                  <a:lnTo>
                    <a:pt x="764730" y="131495"/>
                  </a:lnTo>
                  <a:lnTo>
                    <a:pt x="772744" y="123037"/>
                  </a:lnTo>
                  <a:lnTo>
                    <a:pt x="777024" y="129349"/>
                  </a:lnTo>
                  <a:lnTo>
                    <a:pt x="782828" y="134480"/>
                  </a:lnTo>
                  <a:lnTo>
                    <a:pt x="789622" y="137934"/>
                  </a:lnTo>
                  <a:lnTo>
                    <a:pt x="805967" y="142976"/>
                  </a:lnTo>
                  <a:lnTo>
                    <a:pt x="822553" y="142011"/>
                  </a:lnTo>
                  <a:lnTo>
                    <a:pt x="837780" y="135394"/>
                  </a:lnTo>
                  <a:lnTo>
                    <a:pt x="850061" y="123520"/>
                  </a:lnTo>
                  <a:lnTo>
                    <a:pt x="858075" y="131787"/>
                  </a:lnTo>
                  <a:lnTo>
                    <a:pt x="867613" y="137960"/>
                  </a:lnTo>
                  <a:lnTo>
                    <a:pt x="878281" y="141871"/>
                  </a:lnTo>
                  <a:lnTo>
                    <a:pt x="889698" y="143306"/>
                  </a:lnTo>
                  <a:lnTo>
                    <a:pt x="901496" y="142113"/>
                  </a:lnTo>
                  <a:lnTo>
                    <a:pt x="935215" y="114998"/>
                  </a:lnTo>
                  <a:lnTo>
                    <a:pt x="938466" y="106159"/>
                  </a:lnTo>
                  <a:lnTo>
                    <a:pt x="940054" y="96875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698" y="1396867"/>
              <a:ext cx="232265" cy="12268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820539" y="1696034"/>
            <a:ext cx="381635" cy="400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30</a:t>
            </a:r>
            <a:r>
              <a:rPr sz="1000" b="1" spc="10" dirty="0">
                <a:solidFill>
                  <a:srgbClr val="1A1846"/>
                </a:solidFill>
                <a:latin typeface="Arial"/>
                <a:cs typeface="Arial"/>
              </a:rPr>
              <a:t>0 </a:t>
            </a:r>
            <a:r>
              <a:rPr sz="700" b="1" spc="-10" dirty="0">
                <a:solidFill>
                  <a:srgbClr val="1A1846"/>
                </a:solidFill>
                <a:latin typeface="Arial"/>
                <a:cs typeface="Arial"/>
              </a:rPr>
              <a:t>Tỷ</a:t>
            </a:r>
            <a:endParaRPr sz="700">
              <a:latin typeface="Arial"/>
              <a:cs typeface="Arial"/>
            </a:endParaRPr>
          </a:p>
          <a:p>
            <a:pPr marL="27305" marR="20955" indent="24130">
              <a:lnSpc>
                <a:spcPct val="105500"/>
              </a:lnSpc>
              <a:spcBef>
                <a:spcPts val="360"/>
              </a:spcBef>
            </a:pPr>
            <a:r>
              <a:rPr sz="55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Mức </a:t>
            </a:r>
            <a:r>
              <a:rPr sz="55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giá, 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-7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550" dirty="0">
                <a:solidFill>
                  <a:srgbClr val="001F5F"/>
                </a:solidFill>
                <a:latin typeface="Microsoft Sans Serif"/>
                <a:cs typeface="Microsoft Sans Serif"/>
              </a:rPr>
              <a:t>ả</a:t>
            </a:r>
            <a:r>
              <a:rPr sz="55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55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55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</a:t>
            </a:r>
            <a:r>
              <a:rPr sz="55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55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ợ</a:t>
            </a:r>
            <a:r>
              <a:rPr sz="55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55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55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5416" y="3239515"/>
            <a:ext cx="447675" cy="2298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ốc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ộ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ă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ư</a:t>
            </a:r>
            <a:r>
              <a:rPr sz="6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ở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5416" y="3652215"/>
            <a:ext cx="4572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eo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õi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04492" y="3302000"/>
            <a:ext cx="428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Lị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sử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04492" y="3590035"/>
            <a:ext cx="332740" cy="2298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eo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õi</a:t>
            </a:r>
            <a:endParaRPr sz="6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ối</a:t>
            </a:r>
            <a:r>
              <a:rPr sz="6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hủ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3651" y="3302000"/>
            <a:ext cx="503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ến</a:t>
            </a:r>
            <a:r>
              <a:rPr sz="6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độn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6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dirty="0">
                <a:solidFill>
                  <a:srgbClr val="001F5F"/>
                </a:solidFill>
                <a:latin typeface="Microsoft Sans Serif"/>
                <a:cs typeface="Microsoft Sans Serif"/>
              </a:rPr>
              <a:t>gi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3651" y="3590035"/>
            <a:ext cx="552450" cy="22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ì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ki</a:t>
            </a:r>
            <a:r>
              <a:rPr sz="6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ếm</a:t>
            </a:r>
            <a:r>
              <a:rPr sz="6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sả</a:t>
            </a:r>
            <a:r>
              <a:rPr sz="6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  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</a:t>
            </a:r>
            <a:r>
              <a:rPr sz="6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ẩ</a:t>
            </a:r>
            <a:r>
              <a:rPr sz="6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6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6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</a:t>
            </a:r>
            <a:r>
              <a:rPr sz="6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6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en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6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6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6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endParaRPr sz="600">
              <a:latin typeface="Microsoft Sans Serif"/>
              <a:cs typeface="Microsoft Sans Serif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513323" y="167131"/>
            <a:ext cx="555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V</a:t>
            </a:r>
            <a:r>
              <a:rPr sz="800" b="1" spc="-85" dirty="0">
                <a:solidFill>
                  <a:srgbClr val="031258"/>
                </a:solidFill>
                <a:latin typeface="Arial"/>
                <a:cs typeface="Arial"/>
              </a:rPr>
              <a:t>Ề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ME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R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IC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051" y="408228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48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1095" y="943711"/>
            <a:ext cx="1990089" cy="101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lnSpc>
                <a:spcPct val="135600"/>
              </a:lnSpc>
              <a:spcBef>
                <a:spcPts val="105"/>
              </a:spcBef>
              <a:buClr>
                <a:srgbClr val="001F5F"/>
              </a:buClr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trị: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Nguồn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cung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cấp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danh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sách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sản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mới,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chạy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kèm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đối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thủ,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mức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từng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niêm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yết.</a:t>
            </a:r>
            <a:endParaRPr sz="800">
              <a:latin typeface="Microsoft Sans Serif"/>
              <a:cs typeface="Microsoft Sans Serif"/>
            </a:endParaRPr>
          </a:p>
          <a:p>
            <a:pPr marL="194945" indent="-18288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Hỗ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trợ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R&amp;D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kịp</a:t>
            </a:r>
            <a:endParaRPr sz="800">
              <a:latin typeface="Microsoft Sans Serif"/>
              <a:cs typeface="Microsoft Sans Serif"/>
            </a:endParaRPr>
          </a:p>
          <a:p>
            <a:pPr marL="194945" marR="193040">
              <a:lnSpc>
                <a:spcPct val="135000"/>
              </a:lnSpc>
              <a:spcBef>
                <a:spcPts val="15"/>
              </a:spcBef>
            </a:pP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thời,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tối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ưu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nhập/sản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xuất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(khi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biết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lịch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sử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niêm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yết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giá).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0503" y="686815"/>
            <a:ext cx="2069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solidFill>
                  <a:srgbClr val="1A1846"/>
                </a:solidFill>
                <a:latin typeface="Arial"/>
                <a:cs typeface="Arial"/>
              </a:rPr>
              <a:t>Chiến</a:t>
            </a:r>
            <a:r>
              <a:rPr sz="10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1A1846"/>
                </a:solidFill>
                <a:latin typeface="Arial"/>
                <a:cs typeface="Arial"/>
              </a:rPr>
              <a:t>lược</a:t>
            </a:r>
            <a:r>
              <a:rPr sz="10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10" dirty="0">
                <a:solidFill>
                  <a:srgbClr val="1A1846"/>
                </a:solidFill>
                <a:latin typeface="Arial"/>
                <a:cs typeface="Arial"/>
              </a:rPr>
              <a:t>Kinh</a:t>
            </a:r>
            <a:r>
              <a:rPr sz="10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30" dirty="0">
                <a:solidFill>
                  <a:srgbClr val="1A1846"/>
                </a:solidFill>
                <a:latin typeface="Arial"/>
                <a:cs typeface="Arial"/>
              </a:rPr>
              <a:t>doanh</a:t>
            </a:r>
            <a:r>
              <a:rPr sz="10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20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10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30" dirty="0">
                <a:solidFill>
                  <a:srgbClr val="1A1846"/>
                </a:solidFill>
                <a:latin typeface="Arial"/>
                <a:cs typeface="Arial"/>
              </a:rPr>
              <a:t>Đầu</a:t>
            </a:r>
            <a:r>
              <a:rPr sz="10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spc="60" dirty="0">
                <a:solidFill>
                  <a:srgbClr val="1A1846"/>
                </a:solidFill>
                <a:latin typeface="Arial"/>
                <a:cs typeface="Arial"/>
              </a:rPr>
              <a:t>tư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222" y="686815"/>
            <a:ext cx="1242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solidFill>
                  <a:srgbClr val="E48524"/>
                </a:solidFill>
              </a:rPr>
              <a:t>R&amp;D</a:t>
            </a:r>
            <a:r>
              <a:rPr sz="1000" spc="-35" dirty="0">
                <a:solidFill>
                  <a:srgbClr val="E48524"/>
                </a:solidFill>
              </a:rPr>
              <a:t> </a:t>
            </a:r>
            <a:r>
              <a:rPr sz="1000" spc="-10" dirty="0">
                <a:solidFill>
                  <a:srgbClr val="E48524"/>
                </a:solidFill>
              </a:rPr>
              <a:t>Sản</a:t>
            </a:r>
            <a:r>
              <a:rPr sz="1000" spc="-40" dirty="0">
                <a:solidFill>
                  <a:srgbClr val="E48524"/>
                </a:solidFill>
              </a:rPr>
              <a:t> </a:t>
            </a:r>
            <a:r>
              <a:rPr sz="1000" spc="50" dirty="0">
                <a:solidFill>
                  <a:srgbClr val="E48524"/>
                </a:solidFill>
              </a:rPr>
              <a:t>phẩm</a:t>
            </a:r>
            <a:r>
              <a:rPr sz="1000" spc="-35" dirty="0">
                <a:solidFill>
                  <a:srgbClr val="E48524"/>
                </a:solidFill>
              </a:rPr>
              <a:t> </a:t>
            </a:r>
            <a:r>
              <a:rPr sz="1000" spc="25" dirty="0">
                <a:solidFill>
                  <a:srgbClr val="E48524"/>
                </a:solidFill>
              </a:rPr>
              <a:t>mới</a:t>
            </a: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084065" y="943711"/>
            <a:ext cx="1614805" cy="101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marR="22860" indent="-182880">
              <a:lnSpc>
                <a:spcPct val="135600"/>
              </a:lnSpc>
              <a:spcBef>
                <a:spcPts val="105"/>
              </a:spcBef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Nguồn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dữ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tiết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dung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lượng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xu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hướng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trường.</a:t>
            </a:r>
            <a:endParaRPr sz="800">
              <a:latin typeface="Microsoft Sans Serif"/>
              <a:cs typeface="Microsoft Sans Serif"/>
            </a:endParaRPr>
          </a:p>
          <a:p>
            <a:pPr marL="195580" indent="-182880">
              <a:lnSpc>
                <a:spcPct val="100000"/>
              </a:lnSpc>
              <a:spcBef>
                <a:spcPts val="335"/>
              </a:spcBef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Ra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quyết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định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70" dirty="0">
                <a:solidFill>
                  <a:srgbClr val="001F5F"/>
                </a:solidFill>
                <a:latin typeface="Microsoft Sans Serif"/>
                <a:cs typeface="Microsoft Sans Serif"/>
              </a:rPr>
              <a:t>tư</a:t>
            </a:r>
            <a:endParaRPr sz="800">
              <a:latin typeface="Microsoft Sans Serif"/>
              <a:cs typeface="Microsoft Sans Serif"/>
            </a:endParaRPr>
          </a:p>
          <a:p>
            <a:pPr marL="195580" marR="5080">
              <a:lnSpc>
                <a:spcPct val="135000"/>
              </a:lnSpc>
              <a:spcBef>
                <a:spcPts val="15"/>
              </a:spcBef>
            </a:pP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dựa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tế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nguồn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lực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694" y="2326893"/>
            <a:ext cx="1775460" cy="144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ED2E23"/>
                </a:solidFill>
                <a:latin typeface="Arial"/>
                <a:cs typeface="Arial"/>
              </a:rPr>
              <a:t>Tối</a:t>
            </a:r>
            <a:r>
              <a:rPr sz="10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b="1" spc="35" dirty="0">
                <a:solidFill>
                  <a:srgbClr val="ED2E23"/>
                </a:solidFill>
                <a:latin typeface="Arial"/>
                <a:cs typeface="Arial"/>
              </a:rPr>
              <a:t>ưu</a:t>
            </a:r>
            <a:r>
              <a:rPr sz="1000" b="1" spc="-20" dirty="0">
                <a:solidFill>
                  <a:srgbClr val="ED2E23"/>
                </a:solidFill>
                <a:latin typeface="Arial"/>
                <a:cs typeface="Arial"/>
              </a:rPr>
              <a:t> Sales</a:t>
            </a:r>
            <a:r>
              <a:rPr sz="10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ED2E23"/>
                </a:solidFill>
                <a:latin typeface="Microsoft Sans Serif"/>
                <a:cs typeface="Microsoft Sans Serif"/>
              </a:rPr>
              <a:t>(vận</a:t>
            </a:r>
            <a:r>
              <a:rPr sz="1000" dirty="0">
                <a:solidFill>
                  <a:srgbClr val="ED2E23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ED2E23"/>
                </a:solidFill>
                <a:latin typeface="Microsoft Sans Serif"/>
                <a:cs typeface="Microsoft Sans Serif"/>
              </a:rPr>
              <a:t>hành)</a:t>
            </a:r>
            <a:endParaRPr sz="1000">
              <a:latin typeface="Microsoft Sans Serif"/>
              <a:cs typeface="Microsoft Sans Serif"/>
            </a:endParaRPr>
          </a:p>
          <a:p>
            <a:pPr marL="195580" marR="20955" indent="-183515">
              <a:lnSpc>
                <a:spcPct val="135400"/>
              </a:lnSpc>
              <a:spcBef>
                <a:spcPts val="875"/>
              </a:spcBef>
              <a:buFont typeface="Arial MT"/>
              <a:buChar char="•"/>
              <a:tabLst>
                <a:tab pos="195580" algn="l"/>
                <a:tab pos="196215" algn="l"/>
              </a:tabLst>
            </a:pP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Nguồn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cung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cấp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báo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cáo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trường,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mức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giá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chấp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nhận,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đối thủ,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phần,…</a:t>
            </a:r>
            <a:endParaRPr sz="800">
              <a:latin typeface="Microsoft Sans Serif"/>
              <a:cs typeface="Microsoft Sans Serif"/>
            </a:endParaRPr>
          </a:p>
          <a:p>
            <a:pPr marL="195580" marR="5080" indent="-183515">
              <a:lnSpc>
                <a:spcPct val="135000"/>
              </a:lnSpc>
              <a:spcBef>
                <a:spcPts val="10"/>
              </a:spcBef>
              <a:buFont typeface="Arial MT"/>
              <a:buChar char="•"/>
              <a:tabLst>
                <a:tab pos="195580" algn="l"/>
                <a:tab pos="196215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 ích: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Báo cáo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ra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quyết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định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điều</a:t>
            </a: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chỉnh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vận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hành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theo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thực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tế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trường,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đối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thủ.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00" y="2326335"/>
            <a:ext cx="2009139" cy="144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5"/>
              </a:spcBef>
            </a:pPr>
            <a:r>
              <a:rPr sz="1000" b="1" spc="10" dirty="0">
                <a:solidFill>
                  <a:srgbClr val="F05C25"/>
                </a:solidFill>
                <a:latin typeface="Arial"/>
                <a:cs typeface="Arial"/>
              </a:rPr>
              <a:t>Chiến</a:t>
            </a:r>
            <a:r>
              <a:rPr sz="1000" b="1" spc="-4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05C25"/>
                </a:solidFill>
                <a:latin typeface="Arial"/>
                <a:cs typeface="Arial"/>
              </a:rPr>
              <a:t>lược</a:t>
            </a:r>
            <a:r>
              <a:rPr sz="10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000" b="1" spc="45" dirty="0">
                <a:solidFill>
                  <a:srgbClr val="F05C25"/>
                </a:solidFill>
                <a:latin typeface="Arial"/>
                <a:cs typeface="Arial"/>
              </a:rPr>
              <a:t>Marketing</a:t>
            </a:r>
            <a:endParaRPr sz="1000">
              <a:latin typeface="Arial"/>
              <a:cs typeface="Arial"/>
            </a:endParaRPr>
          </a:p>
          <a:p>
            <a:pPr marL="195580" marR="58419" indent="-182880">
              <a:lnSpc>
                <a:spcPct val="135400"/>
              </a:lnSpc>
              <a:spcBef>
                <a:spcPts val="875"/>
              </a:spcBef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Nguồn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65" dirty="0">
                <a:solidFill>
                  <a:srgbClr val="001F5F"/>
                </a:solidFill>
                <a:latin typeface="Microsoft Sans Serif"/>
                <a:cs typeface="Microsoft Sans Serif"/>
              </a:rPr>
              <a:t>dữ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liệu,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danh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sách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chi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tiết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sản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chạy, sản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chủ lực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thành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công của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&amp;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nhà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bán.</a:t>
            </a:r>
            <a:endParaRPr sz="800">
              <a:latin typeface="Microsoft Sans Serif"/>
              <a:cs typeface="Microsoft Sans Serif"/>
            </a:endParaRPr>
          </a:p>
          <a:p>
            <a:pPr marL="195580" marR="5080" indent="-182880">
              <a:lnSpc>
                <a:spcPct val="135000"/>
              </a:lnSpc>
              <a:spcBef>
                <a:spcPts val="15"/>
              </a:spcBef>
              <a:buFont typeface="Arial MT"/>
              <a:buChar char="•"/>
              <a:tabLst>
                <a:tab pos="194945" algn="l"/>
                <a:tab pos="195580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 ích: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Hỗ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trợ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khám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phá, học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chiến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lược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Marketing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thành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công,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thất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bại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sản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phẩm/nhãn</a:t>
            </a: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1554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49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64591"/>
            <a:ext cx="45720" cy="1813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2211" y="167131"/>
            <a:ext cx="8959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IÁ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R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Ị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LỢI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ÍCH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7171" y="172577"/>
            <a:ext cx="618744" cy="1246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5" y="0"/>
            <a:ext cx="5430520" cy="3191510"/>
            <a:chOff x="448055" y="0"/>
            <a:chExt cx="5430520" cy="3191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3" y="0"/>
              <a:ext cx="5106924" cy="3191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67121" y="167131"/>
            <a:ext cx="902969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ME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R</a:t>
            </a:r>
            <a:r>
              <a:rPr sz="800" b="1" spc="-15" dirty="0">
                <a:solidFill>
                  <a:srgbClr val="031258"/>
                </a:solidFill>
                <a:latin typeface="Arial"/>
                <a:cs typeface="Arial"/>
              </a:rPr>
              <a:t>I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C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I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800" b="1" spc="-30" dirty="0">
                <a:solidFill>
                  <a:srgbClr val="031258"/>
                </a:solidFill>
                <a:latin typeface="Arial"/>
                <a:cs typeface="Arial"/>
              </a:rPr>
              <a:t>SIG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H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800" b="1" spc="-95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9340" y="163067"/>
            <a:ext cx="45720" cy="1813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4441" y="408411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50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783" y="748664"/>
            <a:ext cx="2769235" cy="2252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105"/>
              </a:spcBef>
            </a:pP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Metric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Insights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là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chuỗi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bài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viết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về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những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câu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chuyện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kinh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thành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công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tích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cực </a:t>
            </a:r>
            <a:r>
              <a:rPr sz="800" spc="70" dirty="0">
                <a:solidFill>
                  <a:srgbClr val="001F5F"/>
                </a:solidFill>
                <a:latin typeface="Microsoft Sans Serif"/>
                <a:cs typeface="Microsoft Sans Serif"/>
              </a:rPr>
              <a:t>từ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chính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khách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/đối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tác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mà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chúng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tôi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có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cơ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hội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đồng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hành.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12700" marR="90805">
              <a:lnSpc>
                <a:spcPct val="100000"/>
              </a:lnSpc>
            </a:pP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Mỗi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câu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chuyện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sẽ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mang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đến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cho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nghiệp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những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bài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học /góc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nhìn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khác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nhau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cách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tiếp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cận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xây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dựng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chiến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lược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kinh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quả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dựa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vào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số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liệu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thị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khách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quan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11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00">
              <a:latin typeface="Microsoft Sans Serif"/>
              <a:cs typeface="Microsoft Sans Serif"/>
            </a:endParaRPr>
          </a:p>
          <a:p>
            <a:pPr marL="12700" marR="5080">
              <a:lnSpc>
                <a:spcPct val="100000"/>
              </a:lnSpc>
            </a:pP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bài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viết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thuộc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chuỗi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Insights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này,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tên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nhân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vật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thương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hiệu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đã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thay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đổi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để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đảm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bảo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danh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và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bí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mật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kinh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đơn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vị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liên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quan.</a:t>
            </a:r>
            <a:endParaRPr sz="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bài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viết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cập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nhật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tuần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tại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địa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chỉ:</a:t>
            </a:r>
            <a:endParaRPr sz="8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800" b="1" u="sng" spc="25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metric.vn/insights/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489" y="0"/>
            <a:ext cx="6250940" cy="4319270"/>
            <a:chOff x="229489" y="0"/>
            <a:chExt cx="6250940" cy="43192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9127" y="2569463"/>
              <a:ext cx="696468" cy="6964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489" y="0"/>
              <a:ext cx="6250558" cy="4319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2506979"/>
            <a:ext cx="518159" cy="86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5036" y="2528782"/>
            <a:ext cx="554598" cy="874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7216" y="2537459"/>
            <a:ext cx="237744" cy="716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5003" y="2524095"/>
            <a:ext cx="568348" cy="1106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2760" y="2510027"/>
            <a:ext cx="518160" cy="126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6740" y="2498196"/>
            <a:ext cx="211442" cy="1501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41576" y="2535935"/>
            <a:ext cx="733044" cy="731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67797" y="2911178"/>
            <a:ext cx="539344" cy="1030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8111" y="2917164"/>
            <a:ext cx="387060" cy="912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55208" y="2912363"/>
            <a:ext cx="269748" cy="960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0727" y="2900171"/>
            <a:ext cx="318516" cy="1203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48355" y="2903219"/>
            <a:ext cx="403859" cy="114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52372" y="2886871"/>
            <a:ext cx="540762" cy="1485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3100" y="2900746"/>
            <a:ext cx="421946" cy="110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14575" y="2893537"/>
            <a:ext cx="435817" cy="1351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62855" y="3270503"/>
            <a:ext cx="448055" cy="1356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04896" y="3244734"/>
            <a:ext cx="397711" cy="1949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71159" y="3279647"/>
            <a:ext cx="653796" cy="1173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0727" y="3287269"/>
            <a:ext cx="900684" cy="1021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13304" y="3290315"/>
            <a:ext cx="426719" cy="9601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50135" y="3261359"/>
            <a:ext cx="502919" cy="1539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02535" y="3674757"/>
            <a:ext cx="348884" cy="1074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18794" y="3687024"/>
            <a:ext cx="793935" cy="844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1955" y="3632168"/>
            <a:ext cx="312982" cy="1925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97721" y="3680629"/>
            <a:ext cx="485967" cy="925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55620" y="3685031"/>
            <a:ext cx="516635" cy="883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16679" y="3564635"/>
            <a:ext cx="327660" cy="301365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36547" y="3680459"/>
            <a:ext cx="477012" cy="9601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95172" y="2054351"/>
            <a:ext cx="254508" cy="25450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130295" y="2090927"/>
            <a:ext cx="342900" cy="18135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747515" y="2112366"/>
            <a:ext cx="765048" cy="13847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25097" y="2139852"/>
            <a:ext cx="495272" cy="8350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90727" y="2054351"/>
            <a:ext cx="230124" cy="25450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86884" y="2136647"/>
            <a:ext cx="559308" cy="899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60661" y="2133300"/>
            <a:ext cx="581997" cy="966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13759" y="2079624"/>
            <a:ext cx="282097" cy="20396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24992" y="686815"/>
            <a:ext cx="43624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01463" y="934384"/>
            <a:ext cx="2238688" cy="39891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1886" y="1389379"/>
            <a:ext cx="3571875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*Các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đối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có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thể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có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20" dirty="0">
                <a:solidFill>
                  <a:srgbClr val="001F5F"/>
                </a:solidFill>
                <a:latin typeface="Arial"/>
                <a:cs typeface="Arial"/>
              </a:rPr>
              <a:t>chức</a:t>
            </a:r>
            <a:r>
              <a:rPr sz="700" i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năng hợp</a:t>
            </a:r>
            <a:r>
              <a:rPr sz="7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tác 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cung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Arial"/>
                <a:cs typeface="Arial"/>
              </a:rPr>
              <a:t>ứng</a:t>
            </a:r>
            <a:r>
              <a:rPr sz="7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7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001F5F"/>
                </a:solidFill>
                <a:latin typeface="Arial"/>
                <a:cs typeface="Arial"/>
              </a:rPr>
              <a:t>liệu.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34290">
              <a:lnSpc>
                <a:spcPct val="100000"/>
              </a:lnSpc>
              <a:spcBef>
                <a:spcPts val="740"/>
              </a:spcBef>
            </a:pP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TIN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TƯỞNG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BỞI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NGHÌN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95238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51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1104" y="164591"/>
            <a:ext cx="45720" cy="18135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55447" y="182371"/>
            <a:ext cx="12541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Ố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T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001F5F"/>
                </a:solidFill>
                <a:latin typeface="Arial"/>
                <a:cs typeface="Arial"/>
              </a:rPr>
              <a:t>K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Á</a:t>
            </a:r>
            <a:r>
              <a:rPr sz="800" b="1" spc="-7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À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G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74791" y="174101"/>
            <a:ext cx="618743" cy="12460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8258" y="443603"/>
            <a:ext cx="6126231" cy="29548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3348" y="1699259"/>
            <a:ext cx="1673352" cy="3459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67300" y="2740151"/>
            <a:ext cx="1045463" cy="104546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1944" y="3619296"/>
            <a:ext cx="223012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CÔNG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TY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CỔ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PHẦN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KHOA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HỌC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35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LIỆU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8814" y="3998094"/>
            <a:ext cx="49530" cy="74295"/>
          </a:xfrm>
          <a:custGeom>
            <a:avLst/>
            <a:gdLst/>
            <a:ahLst/>
            <a:cxnLst/>
            <a:rect l="l" t="t" r="r" b="b"/>
            <a:pathLst>
              <a:path w="49530" h="74295">
                <a:moveTo>
                  <a:pt x="25577" y="0"/>
                </a:moveTo>
                <a:lnTo>
                  <a:pt x="0" y="31263"/>
                </a:lnTo>
                <a:lnTo>
                  <a:pt x="1610" y="36959"/>
                </a:lnTo>
                <a:lnTo>
                  <a:pt x="4757" y="41669"/>
                </a:lnTo>
                <a:lnTo>
                  <a:pt x="11668" y="52882"/>
                </a:lnTo>
                <a:lnTo>
                  <a:pt x="17320" y="61965"/>
                </a:lnTo>
                <a:lnTo>
                  <a:pt x="19624" y="65553"/>
                </a:lnTo>
                <a:lnTo>
                  <a:pt x="25068" y="74299"/>
                </a:lnTo>
                <a:lnTo>
                  <a:pt x="35433" y="57928"/>
                </a:lnTo>
                <a:lnTo>
                  <a:pt x="38154" y="53667"/>
                </a:lnTo>
                <a:lnTo>
                  <a:pt x="38678" y="52770"/>
                </a:lnTo>
                <a:lnTo>
                  <a:pt x="45588" y="41556"/>
                </a:lnTo>
                <a:lnTo>
                  <a:pt x="46835" y="39425"/>
                </a:lnTo>
                <a:lnTo>
                  <a:pt x="17515" y="39425"/>
                </a:lnTo>
                <a:lnTo>
                  <a:pt x="11562" y="33046"/>
                </a:lnTo>
                <a:lnTo>
                  <a:pt x="11562" y="17325"/>
                </a:lnTo>
                <a:lnTo>
                  <a:pt x="17515" y="10944"/>
                </a:lnTo>
                <a:lnTo>
                  <a:pt x="44258" y="10944"/>
                </a:lnTo>
                <a:lnTo>
                  <a:pt x="42726" y="8328"/>
                </a:lnTo>
                <a:lnTo>
                  <a:pt x="35084" y="2408"/>
                </a:lnTo>
                <a:lnTo>
                  <a:pt x="25577" y="0"/>
                </a:lnTo>
                <a:close/>
              </a:path>
              <a:path w="49530" h="74295">
                <a:moveTo>
                  <a:pt x="44258" y="10944"/>
                </a:moveTo>
                <a:lnTo>
                  <a:pt x="32201" y="10944"/>
                </a:lnTo>
                <a:lnTo>
                  <a:pt x="38154" y="17325"/>
                </a:lnTo>
                <a:lnTo>
                  <a:pt x="38160" y="33046"/>
                </a:lnTo>
                <a:lnTo>
                  <a:pt x="32353" y="39359"/>
                </a:lnTo>
                <a:lnTo>
                  <a:pt x="25069" y="39425"/>
                </a:lnTo>
                <a:lnTo>
                  <a:pt x="46835" y="39425"/>
                </a:lnTo>
                <a:lnTo>
                  <a:pt x="48102" y="37262"/>
                </a:lnTo>
                <a:lnTo>
                  <a:pt x="49411" y="32272"/>
                </a:lnTo>
                <a:lnTo>
                  <a:pt x="49356" y="27203"/>
                </a:lnTo>
                <a:lnTo>
                  <a:pt x="47739" y="16885"/>
                </a:lnTo>
                <a:lnTo>
                  <a:pt x="44258" y="10944"/>
                </a:lnTo>
                <a:close/>
              </a:path>
            </a:pathLst>
          </a:custGeom>
          <a:solidFill>
            <a:srgbClr val="1A1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0205" y="3852689"/>
            <a:ext cx="67731" cy="67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270" y="3857397"/>
            <a:ext cx="73561" cy="715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8612" y="3772610"/>
            <a:ext cx="654050" cy="321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700" spc="20" dirty="0">
                <a:solidFill>
                  <a:srgbClr val="1B1A46"/>
                </a:solidFill>
                <a:latin typeface="Microsoft Sans Serif"/>
                <a:cs typeface="Microsoft Sans Serif"/>
              </a:rPr>
              <a:t>metric.vn </a:t>
            </a:r>
            <a:r>
              <a:rPr sz="700" spc="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5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i</a:t>
            </a:r>
            <a:r>
              <a:rPr sz="700" spc="35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n</a:t>
            </a:r>
            <a:r>
              <a:rPr sz="700" spc="40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f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o@me</a:t>
            </a:r>
            <a:r>
              <a:rPr sz="700" spc="50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tr</a:t>
            </a:r>
            <a:r>
              <a:rPr sz="700" spc="15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i</a:t>
            </a:r>
            <a:r>
              <a:rPr sz="700" spc="-20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c.</a:t>
            </a:r>
            <a:r>
              <a:rPr sz="700" spc="15" dirty="0">
                <a:solidFill>
                  <a:srgbClr val="1B1A46"/>
                </a:solidFill>
                <a:latin typeface="Microsoft Sans Serif"/>
                <a:cs typeface="Microsoft Sans Serif"/>
                <a:hlinkClick r:id="rId7"/>
              </a:rPr>
              <a:t>vn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464" y="3771391"/>
            <a:ext cx="2545715" cy="3257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033</a:t>
            </a:r>
            <a:r>
              <a:rPr sz="7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40" dirty="0">
                <a:solidFill>
                  <a:srgbClr val="1B1A46"/>
                </a:solidFill>
                <a:latin typeface="Microsoft Sans Serif"/>
                <a:cs typeface="Microsoft Sans Serif"/>
              </a:rPr>
              <a:t>–</a:t>
            </a:r>
            <a:r>
              <a:rPr sz="700" spc="-2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806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-</a:t>
            </a:r>
            <a:r>
              <a:rPr sz="7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2221</a:t>
            </a:r>
            <a:endParaRPr sz="700">
              <a:latin typeface="Microsoft Sans Serif"/>
              <a:cs typeface="Microsoft Sans Serif"/>
            </a:endParaRPr>
          </a:p>
          <a:p>
            <a:pPr marL="16510">
              <a:lnSpc>
                <a:spcPct val="100000"/>
              </a:lnSpc>
              <a:spcBef>
                <a:spcPts val="340"/>
              </a:spcBef>
            </a:pPr>
            <a:r>
              <a:rPr sz="7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Tầng</a:t>
            </a:r>
            <a:r>
              <a:rPr sz="7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7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số</a:t>
            </a:r>
            <a:r>
              <a:rPr sz="7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-5" dirty="0">
                <a:solidFill>
                  <a:srgbClr val="1B1A46"/>
                </a:solidFill>
                <a:latin typeface="Microsoft Sans Serif"/>
                <a:cs typeface="Microsoft Sans Serif"/>
              </a:rPr>
              <a:t>180A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Trần</a:t>
            </a:r>
            <a:r>
              <a:rPr sz="7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Duy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5" dirty="0">
                <a:solidFill>
                  <a:srgbClr val="1B1A46"/>
                </a:solidFill>
                <a:latin typeface="Microsoft Sans Serif"/>
                <a:cs typeface="Microsoft Sans Serif"/>
              </a:rPr>
              <a:t>Hưng,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Trung</a:t>
            </a:r>
            <a:r>
              <a:rPr sz="7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Hoà,</a:t>
            </a:r>
            <a:r>
              <a:rPr sz="700" spc="-1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Cầu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-15" dirty="0">
                <a:solidFill>
                  <a:srgbClr val="1B1A46"/>
                </a:solidFill>
                <a:latin typeface="Microsoft Sans Serif"/>
                <a:cs typeface="Microsoft Sans Serif"/>
              </a:rPr>
              <a:t>Giấy,</a:t>
            </a:r>
            <a:r>
              <a:rPr sz="700" dirty="0">
                <a:solidFill>
                  <a:srgbClr val="1B1A46"/>
                </a:solidFill>
                <a:latin typeface="Microsoft Sans Serif"/>
                <a:cs typeface="Microsoft Sans Serif"/>
              </a:rPr>
              <a:t> Hà</a:t>
            </a:r>
            <a:r>
              <a:rPr sz="700" spc="5" dirty="0">
                <a:solidFill>
                  <a:srgbClr val="1B1A46"/>
                </a:solidFill>
                <a:latin typeface="Microsoft Sans Serif"/>
                <a:cs typeface="Microsoft Sans Serif"/>
              </a:rPr>
              <a:t> </a:t>
            </a:r>
            <a:r>
              <a:rPr sz="700" spc="10" dirty="0">
                <a:solidFill>
                  <a:srgbClr val="1B1A46"/>
                </a:solidFill>
                <a:latin typeface="Microsoft Sans Serif"/>
                <a:cs typeface="Microsoft Sans Serif"/>
              </a:rPr>
              <a:t>Nội.</a:t>
            </a:r>
            <a:endParaRPr sz="7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699" y="4016298"/>
            <a:ext cx="74930" cy="46355"/>
          </a:xfrm>
          <a:custGeom>
            <a:avLst/>
            <a:gdLst/>
            <a:ahLst/>
            <a:cxnLst/>
            <a:rect l="l" t="t" r="r" b="b"/>
            <a:pathLst>
              <a:path w="74929" h="46354">
                <a:moveTo>
                  <a:pt x="24803" y="22313"/>
                </a:moveTo>
                <a:lnTo>
                  <a:pt x="2057" y="4546"/>
                </a:lnTo>
                <a:lnTo>
                  <a:pt x="723" y="6197"/>
                </a:lnTo>
                <a:lnTo>
                  <a:pt x="0" y="8178"/>
                </a:lnTo>
                <a:lnTo>
                  <a:pt x="25" y="38519"/>
                </a:lnTo>
                <a:lnTo>
                  <a:pt x="698" y="40474"/>
                </a:lnTo>
                <a:lnTo>
                  <a:pt x="1943" y="42176"/>
                </a:lnTo>
                <a:lnTo>
                  <a:pt x="24803" y="22313"/>
                </a:lnTo>
                <a:close/>
              </a:path>
              <a:path w="74929" h="46354">
                <a:moveTo>
                  <a:pt x="68935" y="1460"/>
                </a:moveTo>
                <a:lnTo>
                  <a:pt x="67183" y="520"/>
                </a:lnTo>
                <a:lnTo>
                  <a:pt x="65163" y="0"/>
                </a:lnTo>
                <a:lnTo>
                  <a:pt x="9499" y="0"/>
                </a:lnTo>
                <a:lnTo>
                  <a:pt x="7277" y="596"/>
                </a:lnTo>
                <a:lnTo>
                  <a:pt x="5372" y="1663"/>
                </a:lnTo>
                <a:lnTo>
                  <a:pt x="36817" y="25793"/>
                </a:lnTo>
                <a:lnTo>
                  <a:pt x="68935" y="1460"/>
                </a:lnTo>
                <a:close/>
              </a:path>
              <a:path w="74929" h="46354">
                <a:moveTo>
                  <a:pt x="70192" y="44462"/>
                </a:moveTo>
                <a:lnTo>
                  <a:pt x="46189" y="23901"/>
                </a:lnTo>
                <a:lnTo>
                  <a:pt x="38417" y="29870"/>
                </a:lnTo>
                <a:lnTo>
                  <a:pt x="37896" y="30048"/>
                </a:lnTo>
                <a:lnTo>
                  <a:pt x="37325" y="30048"/>
                </a:lnTo>
                <a:lnTo>
                  <a:pt x="36817" y="29870"/>
                </a:lnTo>
                <a:lnTo>
                  <a:pt x="36334" y="30035"/>
                </a:lnTo>
                <a:lnTo>
                  <a:pt x="35801" y="30035"/>
                </a:lnTo>
                <a:lnTo>
                  <a:pt x="35318" y="29870"/>
                </a:lnTo>
                <a:lnTo>
                  <a:pt x="28575" y="24803"/>
                </a:lnTo>
                <a:lnTo>
                  <a:pt x="5715" y="44665"/>
                </a:lnTo>
                <a:lnTo>
                  <a:pt x="7670" y="45732"/>
                </a:lnTo>
                <a:lnTo>
                  <a:pt x="9918" y="46316"/>
                </a:lnTo>
                <a:lnTo>
                  <a:pt x="65951" y="46342"/>
                </a:lnTo>
                <a:lnTo>
                  <a:pt x="68262" y="45669"/>
                </a:lnTo>
                <a:lnTo>
                  <a:pt x="70192" y="44462"/>
                </a:lnTo>
                <a:close/>
              </a:path>
              <a:path w="74929" h="46354">
                <a:moveTo>
                  <a:pt x="74701" y="8064"/>
                </a:moveTo>
                <a:lnTo>
                  <a:pt x="74053" y="5943"/>
                </a:lnTo>
                <a:lnTo>
                  <a:pt x="72707" y="4140"/>
                </a:lnTo>
                <a:lnTo>
                  <a:pt x="49847" y="21628"/>
                </a:lnTo>
                <a:lnTo>
                  <a:pt x="72707" y="41973"/>
                </a:lnTo>
                <a:lnTo>
                  <a:pt x="73914" y="40347"/>
                </a:lnTo>
                <a:lnTo>
                  <a:pt x="74549" y="38455"/>
                </a:lnTo>
                <a:lnTo>
                  <a:pt x="74536" y="10198"/>
                </a:lnTo>
                <a:lnTo>
                  <a:pt x="74701" y="8064"/>
                </a:lnTo>
                <a:close/>
              </a:path>
            </a:pathLst>
          </a:custGeom>
          <a:solidFill>
            <a:srgbClr val="1A1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0065" y="3754932"/>
            <a:ext cx="97980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575" algn="just">
              <a:lnSpc>
                <a:spcPct val="100000"/>
              </a:lnSpc>
              <a:spcBef>
                <a:spcPts val="95"/>
              </a:spcBef>
            </a:pPr>
            <a:r>
              <a:rPr sz="700" i="1" spc="-15" dirty="0">
                <a:solidFill>
                  <a:srgbClr val="1B1A46"/>
                </a:solidFill>
                <a:latin typeface="Arial"/>
                <a:cs typeface="Arial"/>
              </a:rPr>
              <a:t>Quét để </a:t>
            </a:r>
            <a:r>
              <a:rPr sz="700" i="1" dirty="0">
                <a:solidFill>
                  <a:srgbClr val="1B1A46"/>
                </a:solidFill>
                <a:latin typeface="Arial"/>
                <a:cs typeface="Arial"/>
              </a:rPr>
              <a:t>khám </a:t>
            </a:r>
            <a:r>
              <a:rPr sz="700" i="1" spc="5" dirty="0">
                <a:solidFill>
                  <a:srgbClr val="1B1A46"/>
                </a:solidFill>
                <a:latin typeface="Arial"/>
                <a:cs typeface="Arial"/>
              </a:rPr>
              <a:t>phá </a:t>
            </a:r>
            <a:r>
              <a:rPr sz="700" i="1" dirty="0">
                <a:solidFill>
                  <a:srgbClr val="1B1A46"/>
                </a:solidFill>
                <a:latin typeface="Arial"/>
                <a:cs typeface="Arial"/>
              </a:rPr>
              <a:t>giải </a:t>
            </a:r>
            <a:r>
              <a:rPr sz="700" i="1" spc="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i="1" spc="10" dirty="0">
                <a:solidFill>
                  <a:srgbClr val="1B1A46"/>
                </a:solidFill>
                <a:latin typeface="Arial"/>
                <a:cs typeface="Arial"/>
              </a:rPr>
              <a:t>pháp </a:t>
            </a:r>
            <a:r>
              <a:rPr sz="700" i="1" dirty="0">
                <a:solidFill>
                  <a:srgbClr val="1B1A46"/>
                </a:solidFill>
                <a:latin typeface="Arial"/>
                <a:cs typeface="Arial"/>
              </a:rPr>
              <a:t>thông </a:t>
            </a:r>
            <a:r>
              <a:rPr sz="700" i="1" spc="15" dirty="0">
                <a:solidFill>
                  <a:srgbClr val="1B1A46"/>
                </a:solidFill>
                <a:latin typeface="Arial"/>
                <a:cs typeface="Arial"/>
              </a:rPr>
              <a:t>minh </a:t>
            </a:r>
            <a:r>
              <a:rPr sz="700" i="1" spc="-10" dirty="0">
                <a:solidFill>
                  <a:srgbClr val="1B1A46"/>
                </a:solidFill>
                <a:latin typeface="Arial"/>
                <a:cs typeface="Arial"/>
              </a:rPr>
              <a:t>hơn </a:t>
            </a:r>
            <a:r>
              <a:rPr sz="700" i="1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i="1" spc="-15" dirty="0">
                <a:solidFill>
                  <a:srgbClr val="1B1A46"/>
                </a:solidFill>
                <a:latin typeface="Arial"/>
                <a:cs typeface="Arial"/>
              </a:rPr>
              <a:t>cho</a:t>
            </a:r>
            <a:r>
              <a:rPr sz="700" i="1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i="1" spc="5" dirty="0">
                <a:solidFill>
                  <a:srgbClr val="1B1A46"/>
                </a:solidFill>
                <a:latin typeface="Arial"/>
                <a:cs typeface="Arial"/>
              </a:rPr>
              <a:t>doanh</a:t>
            </a:r>
            <a:r>
              <a:rPr sz="700" i="1" spc="-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i="1" spc="-5" dirty="0">
                <a:solidFill>
                  <a:srgbClr val="1B1A46"/>
                </a:solidFill>
                <a:latin typeface="Arial"/>
                <a:cs typeface="Arial"/>
              </a:rPr>
              <a:t>nghiệp</a:t>
            </a:r>
            <a:r>
              <a:rPr sz="700" i="1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i="1" spc="-50" dirty="0">
                <a:solidFill>
                  <a:srgbClr val="1B1A46"/>
                </a:solidFill>
                <a:latin typeface="Arial"/>
                <a:cs typeface="Arial"/>
              </a:rPr>
              <a:t>TMĐT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051" y="3748531"/>
            <a:ext cx="575246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Phiên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bản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metric.vn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mới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áp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lọc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sản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ảo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với hệ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chi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tiết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cho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từng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4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thay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vì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 hệ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số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chung cho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15" dirty="0">
                <a:solidFill>
                  <a:srgbClr val="001F5F"/>
                </a:solidFill>
                <a:latin typeface="Arial"/>
                <a:cs typeface="Arial"/>
              </a:rPr>
              <a:t>tất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cả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sàn,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do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vậy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I/2023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i="1" spc="-40" dirty="0">
                <a:solidFill>
                  <a:srgbClr val="001F5F"/>
                </a:solidFill>
                <a:latin typeface="Arial"/>
                <a:cs typeface="Arial"/>
              </a:rPr>
              <a:t>sẽ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khác </a:t>
            </a:r>
            <a:r>
              <a:rPr sz="600" i="1" spc="-15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ẩn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cũ</a:t>
            </a:r>
            <a:r>
              <a:rPr sz="600" i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Metric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từng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Arial"/>
                <a:cs typeface="Arial"/>
              </a:rPr>
              <a:t>phát</a:t>
            </a:r>
            <a:r>
              <a:rPr sz="600" i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5" dirty="0">
                <a:solidFill>
                  <a:srgbClr val="001F5F"/>
                </a:solidFill>
                <a:latin typeface="Arial"/>
                <a:cs typeface="Arial"/>
              </a:rPr>
              <a:t>hành</a:t>
            </a:r>
            <a:r>
              <a:rPr sz="600" i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i="1" spc="-5" dirty="0">
                <a:solidFill>
                  <a:srgbClr val="001F5F"/>
                </a:solidFill>
                <a:latin typeface="Arial"/>
                <a:cs typeface="Arial"/>
              </a:rPr>
              <a:t>trước</a:t>
            </a:r>
            <a:r>
              <a:rPr sz="600" i="1" spc="-10" dirty="0">
                <a:solidFill>
                  <a:srgbClr val="001F5F"/>
                </a:solidFill>
                <a:latin typeface="Arial"/>
                <a:cs typeface="Arial"/>
              </a:rPr>
              <a:t> đây.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tabLst>
                <a:tab pos="4068445" algn="l"/>
              </a:tabLst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06	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Ổ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Q</a:t>
            </a:r>
            <a:r>
              <a:rPr sz="600" b="1" spc="2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031258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031258"/>
                </a:solidFill>
                <a:latin typeface="Arial"/>
                <a:cs typeface="Arial"/>
              </a:rPr>
              <a:t>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2002" y="178688"/>
            <a:ext cx="247396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Ỷ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60" dirty="0">
                <a:solidFill>
                  <a:srgbClr val="1A1846"/>
                </a:solidFill>
                <a:latin typeface="Arial"/>
                <a:cs typeface="Arial"/>
              </a:rPr>
              <a:t>LỆ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800" b="1" spc="-50" dirty="0">
                <a:solidFill>
                  <a:srgbClr val="1A1846"/>
                </a:solidFill>
                <a:latin typeface="Arial"/>
                <a:cs typeface="Arial"/>
              </a:rPr>
              <a:t>R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Ư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Ở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SO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V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Ớ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I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C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Ù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K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Ỳ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800" b="1" spc="90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2022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9440" y="1081785"/>
            <a:ext cx="3952240" cy="2012950"/>
            <a:chOff x="769440" y="1081785"/>
            <a:chExt cx="3952240" cy="20129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638" y="1081785"/>
              <a:ext cx="3418713" cy="20123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440" y="1418462"/>
              <a:ext cx="815975" cy="1618615"/>
            </a:xfrm>
            <a:custGeom>
              <a:avLst/>
              <a:gdLst/>
              <a:ahLst/>
              <a:cxnLst/>
              <a:rect l="l" t="t" r="r" b="b"/>
              <a:pathLst>
                <a:path w="815975" h="1618614">
                  <a:moveTo>
                    <a:pt x="802311" y="0"/>
                  </a:moveTo>
                  <a:lnTo>
                    <a:pt x="753802" y="2219"/>
                  </a:lnTo>
                  <a:lnTo>
                    <a:pt x="706001" y="7241"/>
                  </a:lnTo>
                  <a:lnTo>
                    <a:pt x="658995" y="14989"/>
                  </a:lnTo>
                  <a:lnTo>
                    <a:pt x="612873" y="25388"/>
                  </a:lnTo>
                  <a:lnTo>
                    <a:pt x="567725" y="38362"/>
                  </a:lnTo>
                  <a:lnTo>
                    <a:pt x="523638" y="53836"/>
                  </a:lnTo>
                  <a:lnTo>
                    <a:pt x="480700" y="71734"/>
                  </a:lnTo>
                  <a:lnTo>
                    <a:pt x="439002" y="91980"/>
                  </a:lnTo>
                  <a:lnTo>
                    <a:pt x="398630" y="114500"/>
                  </a:lnTo>
                  <a:lnTo>
                    <a:pt x="359675" y="139218"/>
                  </a:lnTo>
                  <a:lnTo>
                    <a:pt x="322223" y="166058"/>
                  </a:lnTo>
                  <a:lnTo>
                    <a:pt x="286364" y="194944"/>
                  </a:lnTo>
                  <a:lnTo>
                    <a:pt x="252187" y="225802"/>
                  </a:lnTo>
                  <a:lnTo>
                    <a:pt x="219779" y="258555"/>
                  </a:lnTo>
                  <a:lnTo>
                    <a:pt x="189230" y="293129"/>
                  </a:lnTo>
                  <a:lnTo>
                    <a:pt x="160627" y="329447"/>
                  </a:lnTo>
                  <a:lnTo>
                    <a:pt x="134060" y="367434"/>
                  </a:lnTo>
                  <a:lnTo>
                    <a:pt x="109618" y="407015"/>
                  </a:lnTo>
                  <a:lnTo>
                    <a:pt x="87387" y="448113"/>
                  </a:lnTo>
                  <a:lnTo>
                    <a:pt x="67458" y="490655"/>
                  </a:lnTo>
                  <a:lnTo>
                    <a:pt x="49919" y="534563"/>
                  </a:lnTo>
                  <a:lnTo>
                    <a:pt x="34857" y="579763"/>
                  </a:lnTo>
                  <a:lnTo>
                    <a:pt x="22363" y="626178"/>
                  </a:lnTo>
                  <a:lnTo>
                    <a:pt x="12524" y="673734"/>
                  </a:lnTo>
                  <a:lnTo>
                    <a:pt x="5567" y="721170"/>
                  </a:lnTo>
                  <a:lnTo>
                    <a:pt x="1413" y="768359"/>
                  </a:lnTo>
                  <a:lnTo>
                    <a:pt x="0" y="815212"/>
                  </a:lnTo>
                  <a:lnTo>
                    <a:pt x="1265" y="861642"/>
                  </a:lnTo>
                  <a:lnTo>
                    <a:pt x="5148" y="907558"/>
                  </a:lnTo>
                  <a:lnTo>
                    <a:pt x="11586" y="952874"/>
                  </a:lnTo>
                  <a:lnTo>
                    <a:pt x="20517" y="997499"/>
                  </a:lnTo>
                  <a:lnTo>
                    <a:pt x="31878" y="1041347"/>
                  </a:lnTo>
                  <a:lnTo>
                    <a:pt x="45608" y="1084327"/>
                  </a:lnTo>
                  <a:lnTo>
                    <a:pt x="61645" y="1126352"/>
                  </a:lnTo>
                  <a:lnTo>
                    <a:pt x="79927" y="1167334"/>
                  </a:lnTo>
                  <a:lnTo>
                    <a:pt x="100391" y="1207182"/>
                  </a:lnTo>
                  <a:lnTo>
                    <a:pt x="122976" y="1245810"/>
                  </a:lnTo>
                  <a:lnTo>
                    <a:pt x="147620" y="1283128"/>
                  </a:lnTo>
                  <a:lnTo>
                    <a:pt x="174260" y="1319048"/>
                  </a:lnTo>
                  <a:lnTo>
                    <a:pt x="202835" y="1353481"/>
                  </a:lnTo>
                  <a:lnTo>
                    <a:pt x="233282" y="1386340"/>
                  </a:lnTo>
                  <a:lnTo>
                    <a:pt x="265539" y="1417534"/>
                  </a:lnTo>
                  <a:lnTo>
                    <a:pt x="299545" y="1446976"/>
                  </a:lnTo>
                  <a:lnTo>
                    <a:pt x="335238" y="1474577"/>
                  </a:lnTo>
                  <a:lnTo>
                    <a:pt x="372554" y="1500249"/>
                  </a:lnTo>
                  <a:lnTo>
                    <a:pt x="411433" y="1523902"/>
                  </a:lnTo>
                  <a:lnTo>
                    <a:pt x="451813" y="1545449"/>
                  </a:lnTo>
                  <a:lnTo>
                    <a:pt x="493630" y="1564801"/>
                  </a:lnTo>
                  <a:lnTo>
                    <a:pt x="536824" y="1581870"/>
                  </a:lnTo>
                  <a:lnTo>
                    <a:pt x="581331" y="1596566"/>
                  </a:lnTo>
                  <a:lnTo>
                    <a:pt x="627091" y="1608801"/>
                  </a:lnTo>
                  <a:lnTo>
                    <a:pt x="674041" y="1618487"/>
                  </a:lnTo>
                  <a:lnTo>
                    <a:pt x="815646" y="815339"/>
                  </a:lnTo>
                  <a:lnTo>
                    <a:pt x="802311" y="0"/>
                  </a:lnTo>
                  <a:close/>
                </a:path>
              </a:pathLst>
            </a:custGeom>
            <a:solidFill>
              <a:srgbClr val="F585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3481" y="1418462"/>
              <a:ext cx="956944" cy="1631314"/>
            </a:xfrm>
            <a:custGeom>
              <a:avLst/>
              <a:gdLst/>
              <a:ahLst/>
              <a:cxnLst/>
              <a:rect l="l" t="t" r="r" b="b"/>
              <a:pathLst>
                <a:path w="956944" h="1631314">
                  <a:moveTo>
                    <a:pt x="128270" y="0"/>
                  </a:moveTo>
                  <a:lnTo>
                    <a:pt x="141605" y="815339"/>
                  </a:lnTo>
                  <a:lnTo>
                    <a:pt x="0" y="1618487"/>
                  </a:lnTo>
                  <a:lnTo>
                    <a:pt x="38443" y="1624334"/>
                  </a:lnTo>
                  <a:lnTo>
                    <a:pt x="77136" y="1628341"/>
                  </a:lnTo>
                  <a:lnTo>
                    <a:pt x="115996" y="1630498"/>
                  </a:lnTo>
                  <a:lnTo>
                    <a:pt x="154940" y="1630794"/>
                  </a:lnTo>
                  <a:lnTo>
                    <a:pt x="202816" y="1628628"/>
                  </a:lnTo>
                  <a:lnTo>
                    <a:pt x="249920" y="1623756"/>
                  </a:lnTo>
                  <a:lnTo>
                    <a:pt x="296177" y="1616257"/>
                  </a:lnTo>
                  <a:lnTo>
                    <a:pt x="341511" y="1606209"/>
                  </a:lnTo>
                  <a:lnTo>
                    <a:pt x="385847" y="1593689"/>
                  </a:lnTo>
                  <a:lnTo>
                    <a:pt x="429109" y="1578774"/>
                  </a:lnTo>
                  <a:lnTo>
                    <a:pt x="471223" y="1561542"/>
                  </a:lnTo>
                  <a:lnTo>
                    <a:pt x="512113" y="1542072"/>
                  </a:lnTo>
                  <a:lnTo>
                    <a:pt x="551704" y="1520441"/>
                  </a:lnTo>
                  <a:lnTo>
                    <a:pt x="589920" y="1496726"/>
                  </a:lnTo>
                  <a:lnTo>
                    <a:pt x="626687" y="1471005"/>
                  </a:lnTo>
                  <a:lnTo>
                    <a:pt x="661928" y="1443355"/>
                  </a:lnTo>
                  <a:lnTo>
                    <a:pt x="695569" y="1413856"/>
                  </a:lnTo>
                  <a:lnTo>
                    <a:pt x="727535" y="1382583"/>
                  </a:lnTo>
                  <a:lnTo>
                    <a:pt x="757749" y="1349616"/>
                  </a:lnTo>
                  <a:lnTo>
                    <a:pt x="786138" y="1315031"/>
                  </a:lnTo>
                  <a:lnTo>
                    <a:pt x="812624" y="1278906"/>
                  </a:lnTo>
                  <a:lnTo>
                    <a:pt x="837134" y="1241320"/>
                  </a:lnTo>
                  <a:lnTo>
                    <a:pt x="859592" y="1202348"/>
                  </a:lnTo>
                  <a:lnTo>
                    <a:pt x="879923" y="1162071"/>
                  </a:lnTo>
                  <a:lnTo>
                    <a:pt x="898050" y="1120564"/>
                  </a:lnTo>
                  <a:lnTo>
                    <a:pt x="913900" y="1077906"/>
                  </a:lnTo>
                  <a:lnTo>
                    <a:pt x="927396" y="1034174"/>
                  </a:lnTo>
                  <a:lnTo>
                    <a:pt x="938464" y="989447"/>
                  </a:lnTo>
                  <a:lnTo>
                    <a:pt x="947028" y="943801"/>
                  </a:lnTo>
                  <a:lnTo>
                    <a:pt x="953013" y="897315"/>
                  </a:lnTo>
                  <a:lnTo>
                    <a:pt x="956344" y="850066"/>
                  </a:lnTo>
                  <a:lnTo>
                    <a:pt x="956944" y="802132"/>
                  </a:lnTo>
                  <a:lnTo>
                    <a:pt x="954790" y="754242"/>
                  </a:lnTo>
                  <a:lnTo>
                    <a:pt x="949928" y="707126"/>
                  </a:lnTo>
                  <a:lnTo>
                    <a:pt x="942437" y="660858"/>
                  </a:lnTo>
                  <a:lnTo>
                    <a:pt x="932395" y="615513"/>
                  </a:lnTo>
                  <a:lnTo>
                    <a:pt x="919880" y="571168"/>
                  </a:lnTo>
                  <a:lnTo>
                    <a:pt x="904968" y="527896"/>
                  </a:lnTo>
                  <a:lnTo>
                    <a:pt x="887739" y="485775"/>
                  </a:lnTo>
                  <a:lnTo>
                    <a:pt x="868270" y="444877"/>
                  </a:lnTo>
                  <a:lnTo>
                    <a:pt x="846639" y="405280"/>
                  </a:lnTo>
                  <a:lnTo>
                    <a:pt x="822923" y="367057"/>
                  </a:lnTo>
                  <a:lnTo>
                    <a:pt x="797201" y="330286"/>
                  </a:lnTo>
                  <a:lnTo>
                    <a:pt x="769549" y="295039"/>
                  </a:lnTo>
                  <a:lnTo>
                    <a:pt x="740047" y="261394"/>
                  </a:lnTo>
                  <a:lnTo>
                    <a:pt x="708771" y="229425"/>
                  </a:lnTo>
                  <a:lnTo>
                    <a:pt x="675799" y="199207"/>
                  </a:lnTo>
                  <a:lnTo>
                    <a:pt x="641210" y="170816"/>
                  </a:lnTo>
                  <a:lnTo>
                    <a:pt x="605081" y="144327"/>
                  </a:lnTo>
                  <a:lnTo>
                    <a:pt x="567489" y="119815"/>
                  </a:lnTo>
                  <a:lnTo>
                    <a:pt x="528514" y="97356"/>
                  </a:lnTo>
                  <a:lnTo>
                    <a:pt x="488231" y="77024"/>
                  </a:lnTo>
                  <a:lnTo>
                    <a:pt x="446720" y="58896"/>
                  </a:lnTo>
                  <a:lnTo>
                    <a:pt x="404058" y="43045"/>
                  </a:lnTo>
                  <a:lnTo>
                    <a:pt x="360322" y="29548"/>
                  </a:lnTo>
                  <a:lnTo>
                    <a:pt x="315592" y="18480"/>
                  </a:lnTo>
                  <a:lnTo>
                    <a:pt x="269943" y="9916"/>
                  </a:lnTo>
                  <a:lnTo>
                    <a:pt x="223455" y="3931"/>
                  </a:lnTo>
                  <a:lnTo>
                    <a:pt x="176204" y="60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3842" y="1967610"/>
            <a:ext cx="390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53%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363" y="701239"/>
            <a:ext cx="1435100" cy="3028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5652" y="33756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4" y="0"/>
                </a:moveTo>
                <a:lnTo>
                  <a:pt x="0" y="0"/>
                </a:lnTo>
                <a:lnTo>
                  <a:pt x="0" y="54863"/>
                </a:lnTo>
                <a:lnTo>
                  <a:pt x="54864" y="54863"/>
                </a:lnTo>
                <a:lnTo>
                  <a:pt x="54864" y="0"/>
                </a:lnTo>
                <a:close/>
              </a:path>
            </a:pathLst>
          </a:custGeom>
          <a:solidFill>
            <a:srgbClr val="F585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0066" y="3329127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5" dirty="0">
                <a:latin typeface="Arial"/>
                <a:cs typeface="Arial"/>
              </a:rPr>
              <a:t>Q1</a:t>
            </a:r>
            <a:r>
              <a:rPr sz="700" b="1" spc="-10" dirty="0">
                <a:latin typeface="Arial"/>
                <a:cs typeface="Arial"/>
              </a:rPr>
              <a:t> 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10" dirty="0">
                <a:latin typeface="Arial"/>
                <a:cs typeface="Arial"/>
              </a:rPr>
              <a:t>0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1724" y="33756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6494" y="3329127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5" dirty="0">
                <a:latin typeface="Arial"/>
                <a:cs typeface="Arial"/>
              </a:rPr>
              <a:t>Q2</a:t>
            </a:r>
            <a:r>
              <a:rPr sz="700" b="1" spc="-10" dirty="0">
                <a:latin typeface="Arial"/>
                <a:cs typeface="Arial"/>
              </a:rPr>
              <a:t> 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10" dirty="0">
                <a:latin typeface="Arial"/>
                <a:cs typeface="Arial"/>
              </a:rPr>
              <a:t>0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2247" y="1905711"/>
            <a:ext cx="183451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5015" algn="l"/>
              </a:tabLst>
            </a:pPr>
            <a:r>
              <a:rPr sz="1050" b="1" spc="7" baseline="3968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r>
              <a:rPr sz="1050" b="1" baseline="3968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1050" b="1" spc="15" baseline="3968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050" b="1" spc="-7" baseline="39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37" baseline="3968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1050" b="1" spc="15" baseline="3968" dirty="0">
                <a:solidFill>
                  <a:srgbClr val="FFFFFF"/>
                </a:solidFill>
                <a:latin typeface="Arial"/>
                <a:cs typeface="Arial"/>
              </a:rPr>
              <a:t>ghìn</a:t>
            </a:r>
            <a:r>
              <a:rPr sz="1050" b="1" baseline="3968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200" b="1" spc="-40" dirty="0">
                <a:solidFill>
                  <a:srgbClr val="FFFFFF"/>
                </a:solidFill>
                <a:latin typeface="Arial"/>
                <a:cs typeface="Arial"/>
              </a:rPr>
              <a:t>+</a:t>
            </a:r>
            <a:r>
              <a:rPr sz="3200" b="1" spc="50" dirty="0">
                <a:solidFill>
                  <a:srgbClr val="FFFFFF"/>
                </a:solidFill>
                <a:latin typeface="Arial"/>
                <a:cs typeface="Arial"/>
              </a:rPr>
              <a:t>46</a:t>
            </a:r>
            <a:r>
              <a:rPr sz="3200" b="1" spc="4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1682" y="2325115"/>
            <a:ext cx="358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b="1" spc="45" dirty="0">
                <a:solidFill>
                  <a:srgbClr val="FFFFFF"/>
                </a:solidFill>
                <a:latin typeface="Arial"/>
                <a:cs typeface="Arial"/>
              </a:rPr>
              <a:t>ỷ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đ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1616" y="1995732"/>
            <a:ext cx="407670" cy="5232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475"/>
              </a:spcBef>
            </a:pPr>
            <a:r>
              <a:rPr sz="1400" b="1" spc="20" dirty="0">
                <a:solidFill>
                  <a:srgbClr val="FFFFFF"/>
                </a:solidFill>
                <a:latin typeface="Arial"/>
                <a:cs typeface="Arial"/>
              </a:rPr>
              <a:t>47%</a:t>
            </a:r>
            <a:endParaRPr sz="1400">
              <a:latin typeface="Arial"/>
              <a:cs typeface="Arial"/>
            </a:endParaRPr>
          </a:p>
          <a:p>
            <a:pPr marL="33655" marR="10160" indent="-21590">
              <a:lnSpc>
                <a:spcPct val="100000"/>
              </a:lnSpc>
              <a:spcBef>
                <a:spcPts val="18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nghì</a:t>
            </a:r>
            <a:r>
              <a:rPr sz="700" b="1" spc="15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b="1" spc="45" dirty="0">
                <a:solidFill>
                  <a:srgbClr val="FFFFFF"/>
                </a:solidFill>
                <a:latin typeface="Arial"/>
                <a:cs typeface="Arial"/>
              </a:rPr>
              <a:t>ỷ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đ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ồng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88931" y="1080134"/>
            <a:ext cx="1953895" cy="1953260"/>
            <a:chOff x="3788931" y="1080134"/>
            <a:chExt cx="1953895" cy="1953260"/>
          </a:xfrm>
        </p:grpSpPr>
        <p:sp>
          <p:nvSpPr>
            <p:cNvPr id="20" name="object 20"/>
            <p:cNvSpPr/>
            <p:nvPr/>
          </p:nvSpPr>
          <p:spPr>
            <a:xfrm>
              <a:off x="3788931" y="1080134"/>
              <a:ext cx="977265" cy="1932305"/>
            </a:xfrm>
            <a:custGeom>
              <a:avLst/>
              <a:gdLst/>
              <a:ahLst/>
              <a:cxnLst/>
              <a:rect l="l" t="t" r="r" b="b"/>
              <a:pathLst>
                <a:path w="977264" h="1932305">
                  <a:moveTo>
                    <a:pt x="953502" y="0"/>
                  </a:moveTo>
                  <a:lnTo>
                    <a:pt x="905312" y="2331"/>
                  </a:lnTo>
                  <a:lnTo>
                    <a:pt x="857693" y="6980"/>
                  </a:lnTo>
                  <a:lnTo>
                    <a:pt x="810706" y="13894"/>
                  </a:lnTo>
                  <a:lnTo>
                    <a:pt x="764413" y="23022"/>
                  </a:lnTo>
                  <a:lnTo>
                    <a:pt x="718875" y="34314"/>
                  </a:lnTo>
                  <a:lnTo>
                    <a:pt x="674154" y="47717"/>
                  </a:lnTo>
                  <a:lnTo>
                    <a:pt x="630311" y="63182"/>
                  </a:lnTo>
                  <a:lnTo>
                    <a:pt x="587408" y="80657"/>
                  </a:lnTo>
                  <a:lnTo>
                    <a:pt x="545507" y="100090"/>
                  </a:lnTo>
                  <a:lnTo>
                    <a:pt x="504668" y="121432"/>
                  </a:lnTo>
                  <a:lnTo>
                    <a:pt x="464954" y="144630"/>
                  </a:lnTo>
                  <a:lnTo>
                    <a:pt x="426426" y="169633"/>
                  </a:lnTo>
                  <a:lnTo>
                    <a:pt x="389145" y="196391"/>
                  </a:lnTo>
                  <a:lnTo>
                    <a:pt x="353173" y="224853"/>
                  </a:lnTo>
                  <a:lnTo>
                    <a:pt x="318572" y="254967"/>
                  </a:lnTo>
                  <a:lnTo>
                    <a:pt x="285402" y="286682"/>
                  </a:lnTo>
                  <a:lnTo>
                    <a:pt x="253726" y="319947"/>
                  </a:lnTo>
                  <a:lnTo>
                    <a:pt x="223605" y="354711"/>
                  </a:lnTo>
                  <a:lnTo>
                    <a:pt x="195100" y="390923"/>
                  </a:lnTo>
                  <a:lnTo>
                    <a:pt x="168274" y="428532"/>
                  </a:lnTo>
                  <a:lnTo>
                    <a:pt x="143187" y="467487"/>
                  </a:lnTo>
                  <a:lnTo>
                    <a:pt x="119900" y="507736"/>
                  </a:lnTo>
                  <a:lnTo>
                    <a:pt x="98477" y="549228"/>
                  </a:lnTo>
                  <a:lnTo>
                    <a:pt x="78977" y="591914"/>
                  </a:lnTo>
                  <a:lnTo>
                    <a:pt x="61463" y="635740"/>
                  </a:lnTo>
                  <a:lnTo>
                    <a:pt x="45996" y="680657"/>
                  </a:lnTo>
                  <a:lnTo>
                    <a:pt x="32638" y="726613"/>
                  </a:lnTo>
                  <a:lnTo>
                    <a:pt x="21449" y="773557"/>
                  </a:lnTo>
                  <a:lnTo>
                    <a:pt x="12484" y="821492"/>
                  </a:lnTo>
                  <a:lnTo>
                    <a:pt x="5950" y="869313"/>
                  </a:lnTo>
                  <a:lnTo>
                    <a:pt x="1802" y="916951"/>
                  </a:lnTo>
                  <a:lnTo>
                    <a:pt x="0" y="964342"/>
                  </a:lnTo>
                  <a:lnTo>
                    <a:pt x="498" y="1011418"/>
                  </a:lnTo>
                  <a:lnTo>
                    <a:pt x="3255" y="1058112"/>
                  </a:lnTo>
                  <a:lnTo>
                    <a:pt x="8226" y="1104360"/>
                  </a:lnTo>
                  <a:lnTo>
                    <a:pt x="15370" y="1150093"/>
                  </a:lnTo>
                  <a:lnTo>
                    <a:pt x="24643" y="1195246"/>
                  </a:lnTo>
                  <a:lnTo>
                    <a:pt x="36002" y="1239753"/>
                  </a:lnTo>
                  <a:lnTo>
                    <a:pt x="49403" y="1283546"/>
                  </a:lnTo>
                  <a:lnTo>
                    <a:pt x="64805" y="1326560"/>
                  </a:lnTo>
                  <a:lnTo>
                    <a:pt x="82163" y="1368728"/>
                  </a:lnTo>
                  <a:lnTo>
                    <a:pt x="101435" y="1409984"/>
                  </a:lnTo>
                  <a:lnTo>
                    <a:pt x="122577" y="1450261"/>
                  </a:lnTo>
                  <a:lnTo>
                    <a:pt x="145547" y="1489493"/>
                  </a:lnTo>
                  <a:lnTo>
                    <a:pt x="170302" y="1527613"/>
                  </a:lnTo>
                  <a:lnTo>
                    <a:pt x="196798" y="1564555"/>
                  </a:lnTo>
                  <a:lnTo>
                    <a:pt x="224992" y="1600253"/>
                  </a:lnTo>
                  <a:lnTo>
                    <a:pt x="254842" y="1634641"/>
                  </a:lnTo>
                  <a:lnTo>
                    <a:pt x="286304" y="1667651"/>
                  </a:lnTo>
                  <a:lnTo>
                    <a:pt x="319335" y="1699217"/>
                  </a:lnTo>
                  <a:lnTo>
                    <a:pt x="353892" y="1729274"/>
                  </a:lnTo>
                  <a:lnTo>
                    <a:pt x="389932" y="1757754"/>
                  </a:lnTo>
                  <a:lnTo>
                    <a:pt x="427412" y="1784591"/>
                  </a:lnTo>
                  <a:lnTo>
                    <a:pt x="466289" y="1809719"/>
                  </a:lnTo>
                  <a:lnTo>
                    <a:pt x="506520" y="1833071"/>
                  </a:lnTo>
                  <a:lnTo>
                    <a:pt x="548062" y="1854581"/>
                  </a:lnTo>
                  <a:lnTo>
                    <a:pt x="590871" y="1874183"/>
                  </a:lnTo>
                  <a:lnTo>
                    <a:pt x="634905" y="1891810"/>
                  </a:lnTo>
                  <a:lnTo>
                    <a:pt x="680121" y="1907396"/>
                  </a:lnTo>
                  <a:lnTo>
                    <a:pt x="726475" y="1920874"/>
                  </a:lnTo>
                  <a:lnTo>
                    <a:pt x="773924" y="1932177"/>
                  </a:lnTo>
                  <a:lnTo>
                    <a:pt x="976997" y="976630"/>
                  </a:lnTo>
                  <a:lnTo>
                    <a:pt x="95350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2855" y="1080134"/>
              <a:ext cx="1179830" cy="1953260"/>
            </a:xfrm>
            <a:custGeom>
              <a:avLst/>
              <a:gdLst/>
              <a:ahLst/>
              <a:cxnLst/>
              <a:rect l="l" t="t" r="r" b="b"/>
              <a:pathLst>
                <a:path w="1179829" h="1953260">
                  <a:moveTo>
                    <a:pt x="228349" y="24"/>
                  </a:moveTo>
                  <a:lnTo>
                    <a:pt x="179578" y="0"/>
                  </a:lnTo>
                  <a:lnTo>
                    <a:pt x="203073" y="976630"/>
                  </a:lnTo>
                  <a:lnTo>
                    <a:pt x="0" y="1932177"/>
                  </a:lnTo>
                  <a:lnTo>
                    <a:pt x="56080" y="1942419"/>
                  </a:lnTo>
                  <a:lnTo>
                    <a:pt x="112601" y="1949338"/>
                  </a:lnTo>
                  <a:lnTo>
                    <a:pt x="169431" y="1952948"/>
                  </a:lnTo>
                  <a:lnTo>
                    <a:pt x="226441" y="1953260"/>
                  </a:lnTo>
                  <a:lnTo>
                    <a:pt x="275155" y="1950894"/>
                  </a:lnTo>
                  <a:lnTo>
                    <a:pt x="323195" y="1946190"/>
                  </a:lnTo>
                  <a:lnTo>
                    <a:pt x="370505" y="1939206"/>
                  </a:lnTo>
                  <a:lnTo>
                    <a:pt x="417032" y="1929999"/>
                  </a:lnTo>
                  <a:lnTo>
                    <a:pt x="462720" y="1918625"/>
                  </a:lnTo>
                  <a:lnTo>
                    <a:pt x="507515" y="1905143"/>
                  </a:lnTo>
                  <a:lnTo>
                    <a:pt x="551363" y="1889609"/>
                  </a:lnTo>
                  <a:lnTo>
                    <a:pt x="594207" y="1872081"/>
                  </a:lnTo>
                  <a:lnTo>
                    <a:pt x="635995" y="1852615"/>
                  </a:lnTo>
                  <a:lnTo>
                    <a:pt x="676671" y="1831271"/>
                  </a:lnTo>
                  <a:lnTo>
                    <a:pt x="716181" y="1808103"/>
                  </a:lnTo>
                  <a:lnTo>
                    <a:pt x="754469" y="1783171"/>
                  </a:lnTo>
                  <a:lnTo>
                    <a:pt x="791482" y="1756530"/>
                  </a:lnTo>
                  <a:lnTo>
                    <a:pt x="827165" y="1728239"/>
                  </a:lnTo>
                  <a:lnTo>
                    <a:pt x="861462" y="1698355"/>
                  </a:lnTo>
                  <a:lnTo>
                    <a:pt x="894321" y="1666934"/>
                  </a:lnTo>
                  <a:lnTo>
                    <a:pt x="925684" y="1634035"/>
                  </a:lnTo>
                  <a:lnTo>
                    <a:pt x="955499" y="1599714"/>
                  </a:lnTo>
                  <a:lnTo>
                    <a:pt x="983711" y="1564029"/>
                  </a:lnTo>
                  <a:lnTo>
                    <a:pt x="1010264" y="1527037"/>
                  </a:lnTo>
                  <a:lnTo>
                    <a:pt x="1035105" y="1488795"/>
                  </a:lnTo>
                  <a:lnTo>
                    <a:pt x="1058178" y="1449361"/>
                  </a:lnTo>
                  <a:lnTo>
                    <a:pt x="1079429" y="1408792"/>
                  </a:lnTo>
                  <a:lnTo>
                    <a:pt x="1098803" y="1367144"/>
                  </a:lnTo>
                  <a:lnTo>
                    <a:pt x="1116246" y="1324476"/>
                  </a:lnTo>
                  <a:lnTo>
                    <a:pt x="1131703" y="1280845"/>
                  </a:lnTo>
                  <a:lnTo>
                    <a:pt x="1145119" y="1236307"/>
                  </a:lnTo>
                  <a:lnTo>
                    <a:pt x="1156440" y="1190921"/>
                  </a:lnTo>
                  <a:lnTo>
                    <a:pt x="1165611" y="1144743"/>
                  </a:lnTo>
                  <a:lnTo>
                    <a:pt x="1172577" y="1097831"/>
                  </a:lnTo>
                  <a:lnTo>
                    <a:pt x="1177284" y="1050242"/>
                  </a:lnTo>
                  <a:lnTo>
                    <a:pt x="1179678" y="1002033"/>
                  </a:lnTo>
                  <a:lnTo>
                    <a:pt x="1179703" y="953262"/>
                  </a:lnTo>
                  <a:lnTo>
                    <a:pt x="1177336" y="904547"/>
                  </a:lnTo>
                  <a:lnTo>
                    <a:pt x="1172632" y="856507"/>
                  </a:lnTo>
                  <a:lnTo>
                    <a:pt x="1165646" y="809197"/>
                  </a:lnTo>
                  <a:lnTo>
                    <a:pt x="1156436" y="762670"/>
                  </a:lnTo>
                  <a:lnTo>
                    <a:pt x="1145060" y="716982"/>
                  </a:lnTo>
                  <a:lnTo>
                    <a:pt x="1131575" y="672187"/>
                  </a:lnTo>
                  <a:lnTo>
                    <a:pt x="1116037" y="628339"/>
                  </a:lnTo>
                  <a:lnTo>
                    <a:pt x="1098505" y="585495"/>
                  </a:lnTo>
                  <a:lnTo>
                    <a:pt x="1079035" y="543707"/>
                  </a:lnTo>
                  <a:lnTo>
                    <a:pt x="1057686" y="503031"/>
                  </a:lnTo>
                  <a:lnTo>
                    <a:pt x="1034513" y="463521"/>
                  </a:lnTo>
                  <a:lnTo>
                    <a:pt x="1009576" y="425233"/>
                  </a:lnTo>
                  <a:lnTo>
                    <a:pt x="982930" y="388220"/>
                  </a:lnTo>
                  <a:lnTo>
                    <a:pt x="954633" y="352537"/>
                  </a:lnTo>
                  <a:lnTo>
                    <a:pt x="924743" y="318240"/>
                  </a:lnTo>
                  <a:lnTo>
                    <a:pt x="893317" y="285381"/>
                  </a:lnTo>
                  <a:lnTo>
                    <a:pt x="860412" y="254018"/>
                  </a:lnTo>
                  <a:lnTo>
                    <a:pt x="826085" y="224203"/>
                  </a:lnTo>
                  <a:lnTo>
                    <a:pt x="790394" y="195991"/>
                  </a:lnTo>
                  <a:lnTo>
                    <a:pt x="753397" y="169438"/>
                  </a:lnTo>
                  <a:lnTo>
                    <a:pt x="715150" y="144597"/>
                  </a:lnTo>
                  <a:lnTo>
                    <a:pt x="675710" y="121524"/>
                  </a:lnTo>
                  <a:lnTo>
                    <a:pt x="635136" y="100273"/>
                  </a:lnTo>
                  <a:lnTo>
                    <a:pt x="593483" y="80899"/>
                  </a:lnTo>
                  <a:lnTo>
                    <a:pt x="550811" y="63456"/>
                  </a:lnTo>
                  <a:lnTo>
                    <a:pt x="507176" y="47999"/>
                  </a:lnTo>
                  <a:lnTo>
                    <a:pt x="462634" y="34583"/>
                  </a:lnTo>
                  <a:lnTo>
                    <a:pt x="417245" y="23262"/>
                  </a:lnTo>
                  <a:lnTo>
                    <a:pt x="371064" y="14091"/>
                  </a:lnTo>
                  <a:lnTo>
                    <a:pt x="324150" y="7125"/>
                  </a:lnTo>
                  <a:lnTo>
                    <a:pt x="276559" y="2418"/>
                  </a:lnTo>
                  <a:lnTo>
                    <a:pt x="228349" y="24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33264" y="1744094"/>
            <a:ext cx="440055" cy="6191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54%</a:t>
            </a:r>
            <a:endParaRPr sz="1600">
              <a:latin typeface="Arial"/>
              <a:cs typeface="Arial"/>
            </a:endParaRPr>
          </a:p>
          <a:p>
            <a:pPr marL="56515" marR="19685" indent="-21590">
              <a:lnSpc>
                <a:spcPct val="100000"/>
              </a:lnSpc>
              <a:spcBef>
                <a:spcPts val="32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nghì</a:t>
            </a:r>
            <a:r>
              <a:rPr sz="700" b="1" spc="15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b="1" spc="45" dirty="0">
                <a:solidFill>
                  <a:srgbClr val="FFFFFF"/>
                </a:solidFill>
                <a:latin typeface="Arial"/>
                <a:cs typeface="Arial"/>
              </a:rPr>
              <a:t>ỷ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đ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5590" y="1696133"/>
            <a:ext cx="440690" cy="59436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1600" b="1" spc="2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1600" b="1" spc="15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1600">
              <a:latin typeface="Arial"/>
              <a:cs typeface="Arial"/>
            </a:endParaRPr>
          </a:p>
          <a:p>
            <a:pPr marL="62865" marR="13970" indent="-21590">
              <a:lnSpc>
                <a:spcPct val="100000"/>
              </a:lnSpc>
              <a:spcBef>
                <a:spcPts val="26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7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nghì</a:t>
            </a:r>
            <a:r>
              <a:rPr sz="700" b="1" spc="15" dirty="0">
                <a:solidFill>
                  <a:srgbClr val="FFFFFF"/>
                </a:solidFill>
                <a:latin typeface="Arial"/>
                <a:cs typeface="Arial"/>
              </a:rPr>
              <a:t>n 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700" b="1" spc="45" dirty="0">
                <a:solidFill>
                  <a:srgbClr val="FFFFFF"/>
                </a:solidFill>
                <a:latin typeface="Arial"/>
                <a:cs typeface="Arial"/>
              </a:rPr>
              <a:t>ỷ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20" dirty="0">
                <a:solidFill>
                  <a:srgbClr val="FFFFFF"/>
                </a:solidFill>
                <a:latin typeface="Arial"/>
                <a:cs typeface="Arial"/>
              </a:rPr>
              <a:t>đ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23740" y="672820"/>
            <a:ext cx="1435100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015" marR="5080" indent="-234950">
              <a:lnSpc>
                <a:spcPct val="113799"/>
              </a:lnSpc>
              <a:spcBef>
                <a:spcPts val="95"/>
              </a:spcBef>
            </a:pP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spc="-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35196" y="324459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00220" y="3197453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5" dirty="0">
                <a:latin typeface="Arial"/>
                <a:cs typeface="Arial"/>
              </a:rPr>
              <a:t>Q1</a:t>
            </a:r>
            <a:r>
              <a:rPr sz="700" b="1" spc="-10" dirty="0">
                <a:latin typeface="Arial"/>
                <a:cs typeface="Arial"/>
              </a:rPr>
              <a:t> 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10" dirty="0">
                <a:latin typeface="Arial"/>
                <a:cs typeface="Arial"/>
              </a:rPr>
              <a:t>0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11267" y="324459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76546" y="3197453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5" dirty="0">
                <a:latin typeface="Arial"/>
                <a:cs typeface="Arial"/>
              </a:rPr>
              <a:t>Q2</a:t>
            </a:r>
            <a:r>
              <a:rPr sz="700" b="1" spc="-10" dirty="0">
                <a:latin typeface="Arial"/>
                <a:cs typeface="Arial"/>
              </a:rPr>
              <a:t> 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10" dirty="0">
                <a:latin typeface="Arial"/>
                <a:cs typeface="Arial"/>
              </a:rPr>
              <a:t>0</a:t>
            </a:r>
            <a:r>
              <a:rPr sz="700" b="1" dirty="0">
                <a:latin typeface="Arial"/>
                <a:cs typeface="Arial"/>
              </a:rPr>
              <a:t>2</a:t>
            </a:r>
            <a:r>
              <a:rPr sz="700" b="1" spc="5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64591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359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1944" y="165607"/>
            <a:ext cx="441198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CHI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PHÍ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BÁN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MỚI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TRÊN </a:t>
            </a:r>
            <a:r>
              <a:rPr sz="800" b="1" spc="-55" dirty="0">
                <a:solidFill>
                  <a:srgbClr val="1A1846"/>
                </a:solidFill>
                <a:latin typeface="Arial"/>
                <a:cs typeface="Arial"/>
              </a:rPr>
              <a:t>CÁC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NỬA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ĐẦU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Metric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cập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nhật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thông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tin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mới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về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chi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phí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trên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sàn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TMĐT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trong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Quý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II/2023.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9584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07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965" y="4081068"/>
            <a:ext cx="1696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1A1846"/>
                </a:solidFill>
                <a:latin typeface="Arial"/>
                <a:cs typeface="Arial"/>
              </a:rPr>
              <a:t>Ổ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1A1846"/>
                </a:solidFill>
                <a:latin typeface="Arial"/>
                <a:cs typeface="Arial"/>
              </a:rPr>
              <a:t>G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Q</a:t>
            </a:r>
            <a:r>
              <a:rPr sz="600" b="1" spc="2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1A1846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1A1846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1A1846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1A1846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1A1846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1A1846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1A1846"/>
                </a:solidFill>
                <a:latin typeface="Arial"/>
                <a:cs typeface="Arial"/>
              </a:rPr>
              <a:t>M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6531" y="833627"/>
          <a:ext cx="5728970" cy="30010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9670">
                <a:tc>
                  <a:txBody>
                    <a:bodyPr/>
                    <a:lstStyle/>
                    <a:p>
                      <a:pPr marL="56832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Shopee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35609" marR="437515" indent="8509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3%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cố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định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3%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thanh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toán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55499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b="1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6%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spc="2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Lazada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44170" marR="387985" indent="857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2.99%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cố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định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2.99%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thanh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toán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R="469265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b="1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5.98%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EAEA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spc="50" dirty="0">
                          <a:latin typeface="Arial"/>
                          <a:cs typeface="Arial"/>
                        </a:rPr>
                        <a:t>Tiktok</a:t>
                      </a:r>
                      <a:r>
                        <a:rPr sz="140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Shop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63195" marR="171450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2%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hoa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hồng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(Phí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cố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định) </a:t>
                      </a:r>
                      <a:r>
                        <a:rPr sz="800" spc="-2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3%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thanh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toán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b="1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FD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4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35585" marR="227965" indent="1905" algn="ctr">
                        <a:lnSpc>
                          <a:spcPct val="100000"/>
                        </a:lnSpc>
                      </a:pPr>
                      <a:r>
                        <a:rPr sz="800" b="1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 khác: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Voucher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Freeship,</a:t>
                      </a:r>
                      <a:r>
                        <a:rPr sz="800" spc="-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Voucher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Xtra,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 </a:t>
                      </a:r>
                      <a:r>
                        <a:rPr sz="800" spc="-2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quảng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cáo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nội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ngoại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sàn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32410" marR="264160" algn="ctr">
                        <a:lnSpc>
                          <a:spcPct val="100000"/>
                        </a:lnSpc>
                      </a:pPr>
                      <a:r>
                        <a:rPr sz="800" b="1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b="1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khác:</a:t>
                      </a:r>
                      <a:r>
                        <a:rPr sz="800" b="1" spc="-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Voucher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tích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lũy </a:t>
                      </a:r>
                      <a:r>
                        <a:rPr sz="800" spc="-2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tài </a:t>
                      </a:r>
                      <a:r>
                        <a:rPr sz="800" spc="5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trợ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bởi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người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bán,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quảng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cáo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nội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ngoại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sàn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A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9530" algn="ctr">
                        <a:lnSpc>
                          <a:spcPct val="100000"/>
                        </a:lnSpc>
                      </a:pPr>
                      <a:r>
                        <a:rPr sz="800" b="1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b="1" spc="-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khác:</a:t>
                      </a:r>
                      <a:r>
                        <a:rPr sz="800" b="1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ship,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R="50800" algn="ctr">
                        <a:lnSpc>
                          <a:spcPct val="100000"/>
                        </a:lnSpc>
                      </a:pP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quảng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cáo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nội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6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–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ngoại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sàn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508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656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67970" marR="422909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Trên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đây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là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mức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tối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thiểu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khi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có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phát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sinh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đơn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hàng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trên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sàn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đối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với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thường,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nếu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tham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gia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các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gói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Freeship</a:t>
                      </a:r>
                      <a:r>
                        <a:rPr sz="8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cho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khách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hàng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hoặc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chạy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quảng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cáo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và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shop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Mall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thì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chi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phí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sẽ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cao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lên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rất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nhiều.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8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Các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doanh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nghiệp,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nhà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bán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khi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tham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gia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bán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hàng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trên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sàn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TMĐT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cần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nắm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rõ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để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có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kế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hoạch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kinh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doanh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</a:pPr>
                      <a:r>
                        <a:rPr sz="800" spc="4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hợp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lý</a:t>
                      </a:r>
                      <a:r>
                        <a:rPr sz="800" spc="-3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-5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và 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lâu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Microsoft Sans Serif"/>
                          <a:cs typeface="Microsoft Sans Serif"/>
                        </a:rPr>
                        <a:t>dài.</a:t>
                      </a:r>
                      <a:endParaRPr sz="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673720"/>
            <a:ext cx="2712694" cy="458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0384" y="163067"/>
            <a:ext cx="45720" cy="181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580" y="169529"/>
            <a:ext cx="618744" cy="1246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2612" y="176021"/>
            <a:ext cx="560832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05150">
              <a:lnSpc>
                <a:spcPct val="100000"/>
              </a:lnSpc>
              <a:spcBef>
                <a:spcPts val="105"/>
              </a:spcBef>
            </a:pP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XU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HƯỚNG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BÁN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TRÊN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HIỆN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ĐẠI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Shopping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livestreams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hay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còn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gọi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là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mua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sắm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qua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video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trực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tiếp,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xuất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phát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70" dirty="0">
                <a:solidFill>
                  <a:srgbClr val="001F5F"/>
                </a:solidFill>
                <a:latin typeface="Microsoft Sans Serif"/>
                <a:cs typeface="Microsoft Sans Serif"/>
              </a:rPr>
              <a:t>từ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mạng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xã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hội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ở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Trung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Quốc.</a:t>
            </a:r>
            <a:endParaRPr sz="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612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08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9805" y="2464155"/>
            <a:ext cx="1894205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0970">
              <a:lnSpc>
                <a:spcPct val="113999"/>
              </a:lnSpc>
              <a:spcBef>
                <a:spcPts val="95"/>
              </a:spcBef>
            </a:pP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Theo công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ty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Nghiên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cứu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thị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Coresight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Research,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hình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thức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mua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sắm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qua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livestream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đã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phát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triển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thần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tốc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thành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thị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 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giá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trị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512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tỉ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đô 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la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Mỹ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. 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Chỉ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tính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riêng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tại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Mỹ,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doanh 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thu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bán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livestreaming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có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thể dễ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dàng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đạt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50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tỷ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45" dirty="0">
                <a:solidFill>
                  <a:srgbClr val="001F5F"/>
                </a:solidFill>
                <a:latin typeface="Microsoft Sans Serif"/>
                <a:cs typeface="Microsoft Sans Serif"/>
              </a:rPr>
              <a:t>US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D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tr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g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nă</a:t>
            </a:r>
            <a:r>
              <a:rPr sz="800" spc="75" dirty="0">
                <a:solidFill>
                  <a:srgbClr val="001F5F"/>
                </a:solidFill>
                <a:latin typeface="Microsoft Sans Serif"/>
                <a:cs typeface="Microsoft Sans Serif"/>
              </a:rPr>
              <a:t>m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202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3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 nà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y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.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á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 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thị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trường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đầy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triển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vọng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này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được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o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e </a:t>
            </a:r>
            <a:r>
              <a:rPr sz="800" spc="-90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e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se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a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r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ch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chia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s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ẻ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ớ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i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80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N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B</a:t>
            </a:r>
            <a:r>
              <a:rPr sz="800" spc="-75" dirty="0">
                <a:solidFill>
                  <a:srgbClr val="001F5F"/>
                </a:solidFill>
                <a:latin typeface="Microsoft Sans Serif"/>
                <a:cs typeface="Microsoft Sans Serif"/>
              </a:rPr>
              <a:t>C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v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à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 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đầu</a:t>
            </a:r>
            <a:r>
              <a:rPr sz="800" spc="-2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tháng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6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vừa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qua.</a:t>
            </a:r>
            <a:endParaRPr sz="800">
              <a:latin typeface="Microsoft Sans Serif"/>
              <a:cs typeface="Microsoft Sans Serif"/>
            </a:endParaRPr>
          </a:p>
          <a:p>
            <a:pPr marL="210185">
              <a:lnSpc>
                <a:spcPct val="100000"/>
              </a:lnSpc>
              <a:spcBef>
                <a:spcPts val="675"/>
              </a:spcBef>
            </a:pP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Ổ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031258"/>
                </a:solidFill>
                <a:latin typeface="Arial"/>
                <a:cs typeface="Arial"/>
              </a:rPr>
              <a:t>G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Q</a:t>
            </a:r>
            <a:r>
              <a:rPr sz="600" b="1" spc="2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65" dirty="0">
                <a:solidFill>
                  <a:srgbClr val="031258"/>
                </a:solidFill>
                <a:latin typeface="Arial"/>
                <a:cs typeface="Arial"/>
              </a:rPr>
              <a:t>S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À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25" dirty="0">
                <a:solidFill>
                  <a:srgbClr val="031258"/>
                </a:solidFill>
                <a:latin typeface="Arial"/>
                <a:cs typeface="Arial"/>
              </a:rPr>
              <a:t>Ử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A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Đ</a:t>
            </a:r>
            <a:r>
              <a:rPr sz="600" b="1" spc="-15" dirty="0">
                <a:solidFill>
                  <a:srgbClr val="031258"/>
                </a:solidFill>
                <a:latin typeface="Arial"/>
                <a:cs typeface="Arial"/>
              </a:rPr>
              <a:t>Ầ</a:t>
            </a:r>
            <a:r>
              <a:rPr sz="600" b="1" spc="20" dirty="0">
                <a:solidFill>
                  <a:srgbClr val="031258"/>
                </a:solidFill>
                <a:latin typeface="Arial"/>
                <a:cs typeface="Arial"/>
              </a:rPr>
              <a:t>U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0" dirty="0">
                <a:solidFill>
                  <a:srgbClr val="031258"/>
                </a:solidFill>
                <a:latin typeface="Arial"/>
                <a:cs typeface="Arial"/>
              </a:rPr>
              <a:t>N</a:t>
            </a:r>
            <a:r>
              <a:rPr sz="600" b="1" spc="-30" dirty="0">
                <a:solidFill>
                  <a:srgbClr val="031258"/>
                </a:solidFill>
                <a:latin typeface="Arial"/>
                <a:cs typeface="Arial"/>
              </a:rPr>
              <a:t>Ă</a:t>
            </a:r>
            <a:r>
              <a:rPr sz="600" b="1" spc="65" dirty="0">
                <a:solidFill>
                  <a:srgbClr val="031258"/>
                </a:solidFill>
                <a:latin typeface="Arial"/>
                <a:cs typeface="Arial"/>
              </a:rPr>
              <a:t>M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9805" y="793216"/>
            <a:ext cx="1666239" cy="444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Shopping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livestreams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loại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hình </a:t>
            </a:r>
            <a:r>
              <a:rPr sz="800" spc="-19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phổ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biến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nhất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của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hình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thức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livestream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tại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Việt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Nam.</a:t>
            </a:r>
            <a:endParaRPr sz="800" dirty="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9805" y="1351254"/>
            <a:ext cx="1777364" cy="85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Hầu</a:t>
            </a:r>
            <a:r>
              <a:rPr sz="800" spc="5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hết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người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tiêu</a:t>
            </a:r>
            <a:r>
              <a:rPr sz="800" spc="5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dùng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dành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tối 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đa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giờ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tuần</a:t>
            </a:r>
            <a:r>
              <a:rPr sz="8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để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xem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buổi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phát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trực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Microsoft Sans Serif"/>
                <a:cs typeface="Microsoft Sans Serif"/>
              </a:rPr>
              <a:t>tiếp,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hầu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hết</a:t>
            </a:r>
            <a:r>
              <a:rPr sz="800" spc="-1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-15" dirty="0">
                <a:solidFill>
                  <a:srgbClr val="001F5F"/>
                </a:solidFill>
                <a:latin typeface="Microsoft Sans Serif"/>
                <a:cs typeface="Microsoft Sans Serif"/>
              </a:rPr>
              <a:t>các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phiên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đều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dưới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1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giờ. </a:t>
            </a:r>
            <a:r>
              <a:rPr sz="800" spc="-30" dirty="0">
                <a:solidFill>
                  <a:srgbClr val="001F5F"/>
                </a:solidFill>
                <a:latin typeface="Microsoft Sans Serif"/>
                <a:cs typeface="Microsoft Sans Serif"/>
              </a:rPr>
              <a:t>So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với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thời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gian </a:t>
            </a:r>
            <a:r>
              <a:rPr sz="800" spc="25" dirty="0">
                <a:solidFill>
                  <a:srgbClr val="001F5F"/>
                </a:solidFill>
                <a:latin typeface="Microsoft Sans Serif"/>
                <a:cs typeface="Microsoft Sans Serif"/>
              </a:rPr>
              <a:t>online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5" dirty="0">
                <a:solidFill>
                  <a:srgbClr val="001F5F"/>
                </a:solidFill>
                <a:latin typeface="Microsoft Sans Serif"/>
                <a:cs typeface="Microsoft Sans Serif"/>
              </a:rPr>
              <a:t>trung </a:t>
            </a:r>
            <a:r>
              <a:rPr sz="800" spc="40" dirty="0">
                <a:solidFill>
                  <a:srgbClr val="001F5F"/>
                </a:solidFill>
                <a:latin typeface="Microsoft Sans Serif"/>
                <a:cs typeface="Microsoft Sans Serif"/>
              </a:rPr>
              <a:t>bình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hàng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ngày của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người </a:t>
            </a:r>
            <a:r>
              <a:rPr sz="800" spc="5" dirty="0">
                <a:solidFill>
                  <a:srgbClr val="001F5F"/>
                </a:solidFill>
                <a:latin typeface="Microsoft Sans Serif"/>
                <a:cs typeface="Microsoft Sans Serif"/>
              </a:rPr>
              <a:t>Việt </a:t>
            </a:r>
            <a:r>
              <a:rPr sz="800" spc="-2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Microsoft Sans Serif"/>
                <a:cs typeface="Microsoft Sans Serif"/>
              </a:rPr>
              <a:t>Nam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Microsoft Sans Serif"/>
                <a:cs typeface="Microsoft Sans Serif"/>
              </a:rPr>
              <a:t>là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45" dirty="0">
                <a:solidFill>
                  <a:srgbClr val="001F5F"/>
                </a:solidFill>
                <a:latin typeface="Microsoft Sans Serif"/>
                <a:cs typeface="Microsoft Sans Serif"/>
              </a:rPr>
              <a:t>hơn</a:t>
            </a:r>
            <a:r>
              <a:rPr sz="800" spc="-2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6</a:t>
            </a:r>
            <a:r>
              <a:rPr sz="800" spc="-5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spc="15" dirty="0">
                <a:solidFill>
                  <a:srgbClr val="001F5F"/>
                </a:solidFill>
                <a:latin typeface="Microsoft Sans Serif"/>
                <a:cs typeface="Microsoft Sans Serif"/>
              </a:rPr>
              <a:t>giờ</a:t>
            </a:r>
            <a:r>
              <a:rPr sz="800" dirty="0">
                <a:solidFill>
                  <a:srgbClr val="001F5F"/>
                </a:solidFill>
                <a:latin typeface="Microsoft Sans Serif"/>
                <a:cs typeface="Microsoft Sans Serif"/>
              </a:rPr>
              <a:t> </a:t>
            </a:r>
            <a:r>
              <a:rPr sz="800" i="1" spc="-15" dirty="0">
                <a:solidFill>
                  <a:srgbClr val="001F5F"/>
                </a:solidFill>
                <a:latin typeface="Arial"/>
                <a:cs typeface="Arial"/>
              </a:rPr>
              <a:t>(Statista).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021" y="1157096"/>
            <a:ext cx="37211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100" b="1" spc="15" dirty="0">
                <a:solidFill>
                  <a:srgbClr val="F05C25"/>
                </a:solidFill>
                <a:latin typeface="Arial"/>
                <a:cs typeface="Arial"/>
              </a:rPr>
              <a:t>62%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M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ua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sắm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0829" y="1160729"/>
            <a:ext cx="313690" cy="289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20" dirty="0">
                <a:solidFill>
                  <a:srgbClr val="F05C25"/>
                </a:solidFill>
                <a:latin typeface="Arial"/>
                <a:cs typeface="Arial"/>
              </a:rPr>
              <a:t>49</a:t>
            </a:r>
            <a:r>
              <a:rPr sz="1100" b="1" spc="15" dirty="0">
                <a:solidFill>
                  <a:srgbClr val="F05C25"/>
                </a:solidFill>
                <a:latin typeface="Arial"/>
                <a:cs typeface="Arial"/>
              </a:rPr>
              <a:t>%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Giả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i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35" dirty="0">
                <a:solidFill>
                  <a:srgbClr val="001F5F"/>
                </a:solidFill>
                <a:latin typeface="Arial"/>
                <a:cs typeface="Arial"/>
              </a:rPr>
              <a:t>trí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7342" y="1152524"/>
            <a:ext cx="505459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15" dirty="0">
                <a:solidFill>
                  <a:srgbClr val="F05C25"/>
                </a:solidFill>
                <a:latin typeface="Arial"/>
                <a:cs typeface="Arial"/>
              </a:rPr>
              <a:t>46%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600" b="1" spc="-55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h</a:t>
            </a:r>
            <a:r>
              <a:rPr sz="600" b="1" spc="40" dirty="0">
                <a:solidFill>
                  <a:srgbClr val="001F5F"/>
                </a:solidFill>
                <a:latin typeface="Arial"/>
                <a:cs typeface="Arial"/>
              </a:rPr>
              <a:t>ăm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 só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c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da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6531" y="1574291"/>
            <a:ext cx="1798320" cy="2464435"/>
            <a:chOff x="446531" y="1574291"/>
            <a:chExt cx="1798320" cy="2464435"/>
          </a:xfrm>
        </p:grpSpPr>
        <p:sp>
          <p:nvSpPr>
            <p:cNvPr id="14" name="object 14"/>
            <p:cNvSpPr/>
            <p:nvPr/>
          </p:nvSpPr>
          <p:spPr>
            <a:xfrm>
              <a:off x="446531" y="1574291"/>
              <a:ext cx="1798320" cy="2464435"/>
            </a:xfrm>
            <a:custGeom>
              <a:avLst/>
              <a:gdLst/>
              <a:ahLst/>
              <a:cxnLst/>
              <a:rect l="l" t="t" r="r" b="b"/>
              <a:pathLst>
                <a:path w="1798320" h="2464435">
                  <a:moveTo>
                    <a:pt x="1798320" y="0"/>
                  </a:moveTo>
                  <a:lnTo>
                    <a:pt x="0" y="0"/>
                  </a:lnTo>
                  <a:lnTo>
                    <a:pt x="0" y="2464308"/>
                  </a:lnTo>
                  <a:lnTo>
                    <a:pt x="1798320" y="2464308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" y="2127503"/>
              <a:ext cx="1009015" cy="1536700"/>
            </a:xfrm>
            <a:custGeom>
              <a:avLst/>
              <a:gdLst/>
              <a:ahLst/>
              <a:cxnLst/>
              <a:rect l="l" t="t" r="r" b="b"/>
              <a:pathLst>
                <a:path w="1009014" h="1536700">
                  <a:moveTo>
                    <a:pt x="53340" y="288036"/>
                  </a:moveTo>
                  <a:lnTo>
                    <a:pt x="0" y="288036"/>
                  </a:lnTo>
                  <a:lnTo>
                    <a:pt x="0" y="388620"/>
                  </a:lnTo>
                  <a:lnTo>
                    <a:pt x="53340" y="388620"/>
                  </a:lnTo>
                  <a:lnTo>
                    <a:pt x="53340" y="288036"/>
                  </a:lnTo>
                  <a:close/>
                </a:path>
                <a:path w="1009014" h="1536700">
                  <a:moveTo>
                    <a:pt x="53340" y="0"/>
                  </a:moveTo>
                  <a:lnTo>
                    <a:pt x="0" y="0"/>
                  </a:lnTo>
                  <a:lnTo>
                    <a:pt x="0" y="102108"/>
                  </a:lnTo>
                  <a:lnTo>
                    <a:pt x="53340" y="102108"/>
                  </a:lnTo>
                  <a:lnTo>
                    <a:pt x="53340" y="0"/>
                  </a:lnTo>
                  <a:close/>
                </a:path>
                <a:path w="1009014" h="1536700">
                  <a:moveTo>
                    <a:pt x="185928" y="574548"/>
                  </a:moveTo>
                  <a:lnTo>
                    <a:pt x="0" y="574548"/>
                  </a:lnTo>
                  <a:lnTo>
                    <a:pt x="0" y="676656"/>
                  </a:lnTo>
                  <a:lnTo>
                    <a:pt x="185928" y="676656"/>
                  </a:lnTo>
                  <a:lnTo>
                    <a:pt x="185928" y="574548"/>
                  </a:lnTo>
                  <a:close/>
                </a:path>
                <a:path w="1009014" h="1536700">
                  <a:moveTo>
                    <a:pt x="478536" y="861060"/>
                  </a:moveTo>
                  <a:lnTo>
                    <a:pt x="0" y="861060"/>
                  </a:lnTo>
                  <a:lnTo>
                    <a:pt x="0" y="963168"/>
                  </a:lnTo>
                  <a:lnTo>
                    <a:pt x="478536" y="963168"/>
                  </a:lnTo>
                  <a:lnTo>
                    <a:pt x="478536" y="861060"/>
                  </a:lnTo>
                  <a:close/>
                </a:path>
                <a:path w="1009014" h="1536700">
                  <a:moveTo>
                    <a:pt x="876300" y="1435608"/>
                  </a:moveTo>
                  <a:lnTo>
                    <a:pt x="0" y="1435608"/>
                  </a:lnTo>
                  <a:lnTo>
                    <a:pt x="0" y="1536192"/>
                  </a:lnTo>
                  <a:lnTo>
                    <a:pt x="876300" y="1536192"/>
                  </a:lnTo>
                  <a:lnTo>
                    <a:pt x="876300" y="1435608"/>
                  </a:lnTo>
                  <a:close/>
                </a:path>
                <a:path w="1009014" h="1536700">
                  <a:moveTo>
                    <a:pt x="1008888" y="1147572"/>
                  </a:moveTo>
                  <a:lnTo>
                    <a:pt x="0" y="1147572"/>
                  </a:lnTo>
                  <a:lnTo>
                    <a:pt x="0" y="1249680"/>
                  </a:lnTo>
                  <a:lnTo>
                    <a:pt x="1008888" y="1249680"/>
                  </a:lnTo>
                  <a:lnTo>
                    <a:pt x="1008888" y="1147572"/>
                  </a:lnTo>
                  <a:close/>
                </a:path>
              </a:pathLst>
            </a:custGeom>
            <a:solidFill>
              <a:srgbClr val="54A8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" y="2034539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172212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995551" y="3554679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33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56510" y="3267557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38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97152" y="2980740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18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06067" y="2693669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7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3082" y="3547973"/>
            <a:ext cx="375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D</a:t>
            </a:r>
            <a:r>
              <a:rPr sz="600" spc="45" dirty="0">
                <a:latin typeface="Microsoft Sans Serif"/>
                <a:cs typeface="Microsoft Sans Serif"/>
              </a:rPr>
              <a:t>ướ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gi</a:t>
            </a:r>
            <a:r>
              <a:rPr sz="600" spc="30" dirty="0">
                <a:latin typeface="Microsoft Sans Serif"/>
                <a:cs typeface="Microsoft Sans Serif"/>
              </a:rPr>
              <a:t>ờ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65987" y="3260851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1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giờ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987" y="2973730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giờ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987" y="2686557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7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giờ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39291" y="3832656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Microsoft Sans Serif"/>
                <a:cs typeface="Microsoft Sans Serif"/>
              </a:rPr>
              <a:t>N </a:t>
            </a:r>
            <a:r>
              <a:rPr sz="600" spc="-10" dirty="0">
                <a:latin typeface="Microsoft Sans Serif"/>
                <a:cs typeface="Microsoft Sans Serif"/>
              </a:rPr>
              <a:t>= </a:t>
            </a:r>
            <a:r>
              <a:rPr sz="600" spc="5" dirty="0">
                <a:latin typeface="Microsoft Sans Serif"/>
                <a:cs typeface="Microsoft Sans Serif"/>
              </a:rPr>
              <a:t>500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7420" y="1647929"/>
            <a:ext cx="1426210" cy="87566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69545" algn="ctr">
              <a:lnSpc>
                <a:spcPct val="100000"/>
              </a:lnSpc>
              <a:spcBef>
                <a:spcPts val="204"/>
              </a:spcBef>
            </a:pP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gian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endParaRPr sz="600">
              <a:latin typeface="Arial"/>
              <a:cs typeface="Arial"/>
            </a:endParaRPr>
          </a:p>
          <a:p>
            <a:pPr marL="169545" algn="ctr">
              <a:lnSpc>
                <a:spcPct val="100000"/>
              </a:lnSpc>
              <a:spcBef>
                <a:spcPts val="105"/>
              </a:spcBef>
            </a:pP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xem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35" dirty="0">
                <a:solidFill>
                  <a:srgbClr val="001F5F"/>
                </a:solidFill>
                <a:latin typeface="Arial"/>
                <a:cs typeface="Arial"/>
              </a:rPr>
              <a:t>tuần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"/>
              <a:cs typeface="Arial"/>
            </a:endParaRPr>
          </a:p>
          <a:p>
            <a:pPr marR="685165" algn="r">
              <a:lnSpc>
                <a:spcPct val="100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900" spc="-60" baseline="4629" dirty="0">
                <a:latin typeface="Microsoft Sans Serif"/>
                <a:cs typeface="Microsoft Sans Serif"/>
              </a:rPr>
              <a:t>T</a:t>
            </a:r>
            <a:r>
              <a:rPr sz="900" spc="52" baseline="4629" dirty="0">
                <a:latin typeface="Microsoft Sans Serif"/>
                <a:cs typeface="Microsoft Sans Serif"/>
              </a:rPr>
              <a:t>r</a:t>
            </a:r>
            <a:r>
              <a:rPr sz="900" spc="22" baseline="4629" dirty="0">
                <a:latin typeface="Microsoft Sans Serif"/>
                <a:cs typeface="Microsoft Sans Serif"/>
              </a:rPr>
              <a:t>ên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1</a:t>
            </a:r>
            <a:r>
              <a:rPr sz="900" spc="7" baseline="4629" dirty="0">
                <a:latin typeface="Microsoft Sans Serif"/>
                <a:cs typeface="Microsoft Sans Serif"/>
              </a:rPr>
              <a:t>0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baseline="4629" dirty="0">
                <a:latin typeface="Microsoft Sans Serif"/>
                <a:cs typeface="Microsoft Sans Serif"/>
              </a:rPr>
              <a:t>gi</a:t>
            </a:r>
            <a:r>
              <a:rPr sz="900" spc="44" baseline="4629" dirty="0">
                <a:latin typeface="Microsoft Sans Serif"/>
                <a:cs typeface="Microsoft Sans Serif"/>
              </a:rPr>
              <a:t>ờ</a:t>
            </a:r>
            <a:r>
              <a:rPr sz="900" baseline="4629" dirty="0">
                <a:latin typeface="Microsoft Sans Serif"/>
                <a:cs typeface="Microsoft Sans Serif"/>
              </a:rPr>
              <a:t>	</a:t>
            </a:r>
            <a:r>
              <a:rPr sz="600" spc="5" dirty="0">
                <a:latin typeface="Microsoft Sans Serif"/>
                <a:cs typeface="Microsoft Sans Serif"/>
              </a:rPr>
              <a:t>2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800">
              <a:latin typeface="Microsoft Sans Serif"/>
              <a:cs typeface="Microsoft Sans Serif"/>
            </a:endParaRPr>
          </a:p>
          <a:p>
            <a:pPr marR="685165" algn="r">
              <a:lnSpc>
                <a:spcPct val="100000"/>
              </a:lnSpc>
              <a:spcBef>
                <a:spcPts val="635"/>
              </a:spcBef>
              <a:tabLst>
                <a:tab pos="549910" algn="l"/>
              </a:tabLst>
            </a:pPr>
            <a:r>
              <a:rPr sz="900" spc="7" baseline="4629" dirty="0">
                <a:latin typeface="Microsoft Sans Serif"/>
                <a:cs typeface="Microsoft Sans Serif"/>
              </a:rPr>
              <a:t>7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-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10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giờ	</a:t>
            </a:r>
            <a:r>
              <a:rPr sz="600" spc="-15" dirty="0">
                <a:latin typeface="Microsoft Sans Serif"/>
                <a:cs typeface="Microsoft Sans Serif"/>
              </a:rPr>
              <a:t>2%</a:t>
            </a:r>
            <a:endParaRPr sz="600">
              <a:latin typeface="Microsoft Sans Serif"/>
              <a:cs typeface="Microsoft Sans Serif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321051" y="1574291"/>
            <a:ext cx="1798320" cy="2464435"/>
            <a:chOff x="2321051" y="1574291"/>
            <a:chExt cx="1798320" cy="2464435"/>
          </a:xfrm>
        </p:grpSpPr>
        <p:sp>
          <p:nvSpPr>
            <p:cNvPr id="28" name="object 28"/>
            <p:cNvSpPr/>
            <p:nvPr/>
          </p:nvSpPr>
          <p:spPr>
            <a:xfrm>
              <a:off x="2321051" y="1574291"/>
              <a:ext cx="1798320" cy="2464435"/>
            </a:xfrm>
            <a:custGeom>
              <a:avLst/>
              <a:gdLst/>
              <a:ahLst/>
              <a:cxnLst/>
              <a:rect l="l" t="t" r="r" b="b"/>
              <a:pathLst>
                <a:path w="1798320" h="2464435">
                  <a:moveTo>
                    <a:pt x="1798320" y="0"/>
                  </a:moveTo>
                  <a:lnTo>
                    <a:pt x="0" y="0"/>
                  </a:lnTo>
                  <a:lnTo>
                    <a:pt x="0" y="2464308"/>
                  </a:lnTo>
                  <a:lnTo>
                    <a:pt x="1798320" y="2464308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31236" y="2115311"/>
              <a:ext cx="806450" cy="1562100"/>
            </a:xfrm>
            <a:custGeom>
              <a:avLst/>
              <a:gdLst/>
              <a:ahLst/>
              <a:cxnLst/>
              <a:rect l="l" t="t" r="r" b="b"/>
              <a:pathLst>
                <a:path w="806450" h="1562100">
                  <a:moveTo>
                    <a:pt x="22860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22860" y="86868"/>
                  </a:lnTo>
                  <a:lnTo>
                    <a:pt x="22860" y="0"/>
                  </a:lnTo>
                  <a:close/>
                </a:path>
                <a:path w="806450" h="1562100">
                  <a:moveTo>
                    <a:pt x="47244" y="245364"/>
                  </a:moveTo>
                  <a:lnTo>
                    <a:pt x="0" y="245364"/>
                  </a:lnTo>
                  <a:lnTo>
                    <a:pt x="0" y="332232"/>
                  </a:lnTo>
                  <a:lnTo>
                    <a:pt x="47244" y="332232"/>
                  </a:lnTo>
                  <a:lnTo>
                    <a:pt x="47244" y="245364"/>
                  </a:lnTo>
                  <a:close/>
                </a:path>
                <a:path w="806450" h="1562100">
                  <a:moveTo>
                    <a:pt x="118872" y="490728"/>
                  </a:moveTo>
                  <a:lnTo>
                    <a:pt x="0" y="490728"/>
                  </a:lnTo>
                  <a:lnTo>
                    <a:pt x="0" y="579120"/>
                  </a:lnTo>
                  <a:lnTo>
                    <a:pt x="118872" y="579120"/>
                  </a:lnTo>
                  <a:lnTo>
                    <a:pt x="118872" y="490728"/>
                  </a:lnTo>
                  <a:close/>
                </a:path>
                <a:path w="806450" h="1562100">
                  <a:moveTo>
                    <a:pt x="141732" y="1475232"/>
                  </a:moveTo>
                  <a:lnTo>
                    <a:pt x="0" y="1475232"/>
                  </a:lnTo>
                  <a:lnTo>
                    <a:pt x="0" y="1562100"/>
                  </a:lnTo>
                  <a:lnTo>
                    <a:pt x="141732" y="1562100"/>
                  </a:lnTo>
                  <a:lnTo>
                    <a:pt x="141732" y="1475232"/>
                  </a:lnTo>
                  <a:close/>
                </a:path>
                <a:path w="806450" h="1562100">
                  <a:moveTo>
                    <a:pt x="592836" y="737616"/>
                  </a:moveTo>
                  <a:lnTo>
                    <a:pt x="0" y="737616"/>
                  </a:lnTo>
                  <a:lnTo>
                    <a:pt x="0" y="824484"/>
                  </a:lnTo>
                  <a:lnTo>
                    <a:pt x="592836" y="824484"/>
                  </a:lnTo>
                  <a:lnTo>
                    <a:pt x="592836" y="737616"/>
                  </a:lnTo>
                  <a:close/>
                </a:path>
                <a:path w="806450" h="1562100">
                  <a:moveTo>
                    <a:pt x="640080" y="1229868"/>
                  </a:moveTo>
                  <a:lnTo>
                    <a:pt x="0" y="1229868"/>
                  </a:lnTo>
                  <a:lnTo>
                    <a:pt x="0" y="1316736"/>
                  </a:lnTo>
                  <a:lnTo>
                    <a:pt x="640080" y="1316736"/>
                  </a:lnTo>
                  <a:lnTo>
                    <a:pt x="640080" y="1229868"/>
                  </a:lnTo>
                  <a:close/>
                </a:path>
                <a:path w="806450" h="1562100">
                  <a:moveTo>
                    <a:pt x="806196" y="982980"/>
                  </a:moveTo>
                  <a:lnTo>
                    <a:pt x="0" y="982980"/>
                  </a:lnTo>
                  <a:lnTo>
                    <a:pt x="0" y="1069848"/>
                  </a:lnTo>
                  <a:lnTo>
                    <a:pt x="806196" y="1069848"/>
                  </a:lnTo>
                  <a:lnTo>
                    <a:pt x="806196" y="982980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31235" y="2034539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172212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250057" y="3575100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6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747515" y="3329127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2</a:t>
            </a:r>
            <a:r>
              <a:rPr sz="600" spc="5" dirty="0">
                <a:latin typeface="Microsoft Sans Serif"/>
                <a:cs typeface="Microsoft Sans Serif"/>
              </a:rPr>
              <a:t>7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913885" y="3083153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34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510027" y="3568394"/>
            <a:ext cx="436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5" dirty="0">
                <a:latin typeface="Microsoft Sans Serif"/>
                <a:cs typeface="Microsoft Sans Serif"/>
              </a:rPr>
              <a:t>D</a:t>
            </a:r>
            <a:r>
              <a:rPr sz="600" spc="45" dirty="0">
                <a:latin typeface="Microsoft Sans Serif"/>
                <a:cs typeface="Microsoft Sans Serif"/>
              </a:rPr>
              <a:t>ướ</a:t>
            </a:r>
            <a:r>
              <a:rPr sz="600" spc="10" dirty="0">
                <a:latin typeface="Microsoft Sans Serif"/>
                <a:cs typeface="Microsoft Sans Serif"/>
              </a:rPr>
              <a:t>i</a:t>
            </a:r>
            <a:r>
              <a:rPr sz="600" dirty="0">
                <a:latin typeface="Microsoft Sans Serif"/>
                <a:cs typeface="Microsoft Sans Serif"/>
              </a:rPr>
              <a:t> </a:t>
            </a: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15" dirty="0">
                <a:latin typeface="Microsoft Sans Serif"/>
                <a:cs typeface="Microsoft Sans Serif"/>
              </a:rPr>
              <a:t> </a:t>
            </a:r>
            <a:r>
              <a:rPr sz="600" spc="30" dirty="0">
                <a:latin typeface="Microsoft Sans Serif"/>
                <a:cs typeface="Microsoft Sans Serif"/>
              </a:rPr>
              <a:t>phú</a:t>
            </a:r>
            <a:r>
              <a:rPr sz="600" spc="45" dirty="0">
                <a:latin typeface="Microsoft Sans Serif"/>
                <a:cs typeface="Microsoft Sans Serif"/>
              </a:rPr>
              <a:t>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50541" y="3322421"/>
            <a:ext cx="3968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5" dirty="0">
                <a:latin typeface="Microsoft Sans Serif"/>
                <a:cs typeface="Microsoft Sans Serif"/>
              </a:rPr>
              <a:t>5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dirty="0">
                <a:latin typeface="Microsoft Sans Serif"/>
                <a:cs typeface="Microsoft Sans Serif"/>
              </a:rPr>
              <a:t>15</a:t>
            </a:r>
            <a:r>
              <a:rPr sz="600" spc="-20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phút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06979" y="3076143"/>
            <a:ext cx="4400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Microsoft Sans Serif"/>
                <a:cs typeface="Microsoft Sans Serif"/>
              </a:rPr>
              <a:t>15</a:t>
            </a:r>
            <a:r>
              <a:rPr sz="600" spc="-35" dirty="0">
                <a:latin typeface="Microsoft Sans Serif"/>
                <a:cs typeface="Microsoft Sans Serif"/>
              </a:rPr>
              <a:t> </a:t>
            </a:r>
            <a:r>
              <a:rPr sz="600" spc="-10" dirty="0">
                <a:latin typeface="Microsoft Sans Serif"/>
                <a:cs typeface="Microsoft Sans Serif"/>
              </a:rPr>
              <a:t>-</a:t>
            </a:r>
            <a:r>
              <a:rPr sz="600" spc="-25" dirty="0">
                <a:latin typeface="Microsoft Sans Serif"/>
                <a:cs typeface="Microsoft Sans Serif"/>
              </a:rPr>
              <a:t> </a:t>
            </a:r>
            <a:r>
              <a:rPr sz="600" spc="10" dirty="0">
                <a:latin typeface="Microsoft Sans Serif"/>
                <a:cs typeface="Microsoft Sans Serif"/>
              </a:rPr>
              <a:t>30</a:t>
            </a:r>
            <a:r>
              <a:rPr sz="600" spc="-30" dirty="0">
                <a:latin typeface="Microsoft Sans Serif"/>
                <a:cs typeface="Microsoft Sans Serif"/>
              </a:rPr>
              <a:t> </a:t>
            </a:r>
            <a:r>
              <a:rPr sz="600" spc="35" dirty="0">
                <a:latin typeface="Microsoft Sans Serif"/>
                <a:cs typeface="Microsoft Sans Serif"/>
              </a:rPr>
              <a:t>phút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376929" y="3832656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5" dirty="0">
                <a:latin typeface="Microsoft Sans Serif"/>
                <a:cs typeface="Microsoft Sans Serif"/>
              </a:rPr>
              <a:t>N </a:t>
            </a:r>
            <a:r>
              <a:rPr sz="600" spc="-10" dirty="0">
                <a:latin typeface="Microsoft Sans Serif"/>
                <a:cs typeface="Microsoft Sans Serif"/>
              </a:rPr>
              <a:t>= </a:t>
            </a:r>
            <a:r>
              <a:rPr sz="600" spc="5" dirty="0">
                <a:latin typeface="Microsoft Sans Serif"/>
                <a:cs typeface="Microsoft Sans Serif"/>
              </a:rPr>
              <a:t>500</a:t>
            </a:r>
            <a:endParaRPr sz="600">
              <a:latin typeface="Microsoft Sans Serif"/>
              <a:cs typeface="Microsoft Sans Serif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22270" y="1647929"/>
            <a:ext cx="1442085" cy="13061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3670" algn="ctr">
              <a:lnSpc>
                <a:spcPct val="100000"/>
              </a:lnSpc>
              <a:spcBef>
                <a:spcPts val="204"/>
              </a:spcBef>
            </a:pP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gian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endParaRPr sz="600">
              <a:latin typeface="Arial"/>
              <a:cs typeface="Arial"/>
            </a:endParaRPr>
          </a:p>
          <a:p>
            <a:pPr marL="154940" algn="ctr">
              <a:lnSpc>
                <a:spcPct val="100000"/>
              </a:lnSpc>
              <a:spcBef>
                <a:spcPts val="105"/>
              </a:spcBef>
            </a:pP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xem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600" b="1" spc="-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phiên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 marR="617855" algn="r">
              <a:lnSpc>
                <a:spcPct val="100000"/>
              </a:lnSpc>
              <a:tabLst>
                <a:tab pos="551815" algn="l"/>
              </a:tabLst>
            </a:pPr>
            <a:r>
              <a:rPr sz="900" spc="7" baseline="4629" dirty="0">
                <a:latin typeface="Microsoft Sans Serif"/>
                <a:cs typeface="Microsoft Sans Serif"/>
              </a:rPr>
              <a:t>Trên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3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giờ	</a:t>
            </a:r>
            <a:r>
              <a:rPr sz="600" spc="-15" dirty="0">
                <a:latin typeface="Microsoft Sans Serif"/>
                <a:cs typeface="Microsoft Sans Serif"/>
              </a:rPr>
              <a:t>1%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R="594360" algn="r">
              <a:lnSpc>
                <a:spcPct val="100000"/>
              </a:lnSpc>
              <a:tabLst>
                <a:tab pos="501015" algn="l"/>
              </a:tabLst>
            </a:pPr>
            <a:r>
              <a:rPr sz="900" spc="7" baseline="4629" dirty="0">
                <a:latin typeface="Microsoft Sans Serif"/>
                <a:cs typeface="Microsoft Sans Serif"/>
              </a:rPr>
              <a:t>2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-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3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giờ	</a:t>
            </a:r>
            <a:r>
              <a:rPr sz="600" spc="-15" dirty="0">
                <a:latin typeface="Microsoft Sans Serif"/>
                <a:cs typeface="Microsoft Sans Serif"/>
              </a:rPr>
              <a:t>2%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231140">
              <a:lnSpc>
                <a:spcPct val="100000"/>
              </a:lnSpc>
              <a:tabLst>
                <a:tab pos="803910" algn="l"/>
              </a:tabLst>
            </a:pPr>
            <a:r>
              <a:rPr sz="900" spc="7" baseline="4629" dirty="0">
                <a:latin typeface="Microsoft Sans Serif"/>
                <a:cs typeface="Microsoft Sans Serif"/>
              </a:rPr>
              <a:t>1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-</a:t>
            </a:r>
            <a:r>
              <a:rPr sz="900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2</a:t>
            </a:r>
            <a:r>
              <a:rPr sz="900" spc="-15" baseline="4629" dirty="0">
                <a:latin typeface="Microsoft Sans Serif"/>
                <a:cs typeface="Microsoft Sans Serif"/>
              </a:rPr>
              <a:t> </a:t>
            </a:r>
            <a:r>
              <a:rPr sz="900" spc="15" baseline="4629" dirty="0">
                <a:latin typeface="Microsoft Sans Serif"/>
                <a:cs typeface="Microsoft Sans Serif"/>
              </a:rPr>
              <a:t>giờ	</a:t>
            </a:r>
            <a:r>
              <a:rPr sz="600" spc="-15" dirty="0">
                <a:latin typeface="Microsoft Sans Serif"/>
                <a:cs typeface="Microsoft Sans Serif"/>
              </a:rPr>
              <a:t>5%</a:t>
            </a:r>
            <a:endParaRPr sz="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tabLst>
                <a:tab pos="1277620" algn="l"/>
              </a:tabLst>
            </a:pPr>
            <a:r>
              <a:rPr sz="900" spc="15" baseline="4629" dirty="0">
                <a:latin typeface="Microsoft Sans Serif"/>
                <a:cs typeface="Microsoft Sans Serif"/>
              </a:rPr>
              <a:t>3</a:t>
            </a:r>
            <a:r>
              <a:rPr sz="900" spc="7" baseline="4629" dirty="0">
                <a:latin typeface="Microsoft Sans Serif"/>
                <a:cs typeface="Microsoft Sans Serif"/>
              </a:rPr>
              <a:t>0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44" baseline="4629" dirty="0">
                <a:latin typeface="Microsoft Sans Serif"/>
                <a:cs typeface="Microsoft Sans Serif"/>
              </a:rPr>
              <a:t>phú</a:t>
            </a:r>
            <a:r>
              <a:rPr sz="900" spc="67" baseline="4629" dirty="0">
                <a:latin typeface="Microsoft Sans Serif"/>
                <a:cs typeface="Microsoft Sans Serif"/>
              </a:rPr>
              <a:t>t</a:t>
            </a:r>
            <a:r>
              <a:rPr sz="900" spc="-22" baseline="4629" dirty="0">
                <a:latin typeface="Microsoft Sans Serif"/>
                <a:cs typeface="Microsoft Sans Serif"/>
              </a:rPr>
              <a:t> </a:t>
            </a:r>
            <a:r>
              <a:rPr sz="900" spc="-15" baseline="4629" dirty="0">
                <a:latin typeface="Microsoft Sans Serif"/>
                <a:cs typeface="Microsoft Sans Serif"/>
              </a:rPr>
              <a:t>-</a:t>
            </a:r>
            <a:r>
              <a:rPr sz="900" spc="-7" baseline="4629" dirty="0">
                <a:latin typeface="Microsoft Sans Serif"/>
                <a:cs typeface="Microsoft Sans Serif"/>
              </a:rPr>
              <a:t> </a:t>
            </a:r>
            <a:r>
              <a:rPr sz="900" spc="7" baseline="4629" dirty="0">
                <a:latin typeface="Microsoft Sans Serif"/>
                <a:cs typeface="Microsoft Sans Serif"/>
              </a:rPr>
              <a:t>1</a:t>
            </a:r>
            <a:r>
              <a:rPr sz="900" baseline="4629" dirty="0">
                <a:latin typeface="Microsoft Sans Serif"/>
                <a:cs typeface="Microsoft Sans Serif"/>
              </a:rPr>
              <a:t> gi</a:t>
            </a:r>
            <a:r>
              <a:rPr sz="900" spc="44" baseline="4629" dirty="0">
                <a:latin typeface="Microsoft Sans Serif"/>
                <a:cs typeface="Microsoft Sans Serif"/>
              </a:rPr>
              <a:t>ờ</a:t>
            </a:r>
            <a:r>
              <a:rPr sz="900" baseline="4629" dirty="0">
                <a:latin typeface="Microsoft Sans Serif"/>
                <a:cs typeface="Microsoft Sans Serif"/>
              </a:rPr>
              <a:t>	</a:t>
            </a:r>
            <a:r>
              <a:rPr sz="600" spc="5" dirty="0">
                <a:latin typeface="Microsoft Sans Serif"/>
                <a:cs typeface="Microsoft Sans Serif"/>
              </a:rPr>
              <a:t>25</a:t>
            </a:r>
            <a:r>
              <a:rPr sz="600" spc="-40" dirty="0">
                <a:latin typeface="Microsoft Sans Serif"/>
                <a:cs typeface="Microsoft Sans Serif"/>
              </a:rPr>
              <a:t>%</a:t>
            </a:r>
            <a:endParaRPr sz="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1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8838" y="837691"/>
            <a:ext cx="3355975" cy="6343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5"/>
              </a:spcBef>
            </a:pPr>
            <a:r>
              <a:rPr sz="2000" spc="5" dirty="0"/>
              <a:t>P</a:t>
            </a:r>
            <a:r>
              <a:rPr sz="2000" spc="10" dirty="0"/>
              <a:t>H</a:t>
            </a:r>
            <a:r>
              <a:rPr sz="2000" spc="60" dirty="0"/>
              <a:t>ÂN</a:t>
            </a:r>
            <a:r>
              <a:rPr sz="2000" spc="-60" dirty="0"/>
              <a:t> </a:t>
            </a:r>
            <a:r>
              <a:rPr sz="2000" spc="-65" dirty="0"/>
              <a:t>T</a:t>
            </a:r>
            <a:r>
              <a:rPr sz="2000" dirty="0"/>
              <a:t>ÍC</a:t>
            </a:r>
            <a:r>
              <a:rPr sz="2000" spc="10" dirty="0"/>
              <a:t>H</a:t>
            </a:r>
            <a:r>
              <a:rPr sz="2000" spc="-50" dirty="0"/>
              <a:t> </a:t>
            </a:r>
            <a:r>
              <a:rPr sz="2000" spc="-175" dirty="0"/>
              <a:t>C</a:t>
            </a:r>
            <a:r>
              <a:rPr sz="2000" spc="-70" dirty="0"/>
              <a:t>Á</a:t>
            </a:r>
            <a:r>
              <a:rPr sz="2000" spc="-170" dirty="0"/>
              <a:t>C</a:t>
            </a:r>
            <a:r>
              <a:rPr sz="2000" spc="-35" dirty="0"/>
              <a:t> </a:t>
            </a:r>
            <a:r>
              <a:rPr sz="2000" spc="-235" dirty="0"/>
              <a:t>S</a:t>
            </a:r>
            <a:r>
              <a:rPr sz="2000" spc="-70" dirty="0"/>
              <a:t>À</a:t>
            </a:r>
            <a:r>
              <a:rPr sz="2000" spc="180" dirty="0"/>
              <a:t>N</a:t>
            </a:r>
            <a:r>
              <a:rPr sz="2000" spc="-50" dirty="0"/>
              <a:t> </a:t>
            </a:r>
            <a:r>
              <a:rPr sz="2000" spc="30" dirty="0"/>
              <a:t>TMĐT</a:t>
            </a:r>
            <a:endParaRPr sz="2000"/>
          </a:p>
          <a:p>
            <a:pPr marL="12700">
              <a:lnSpc>
                <a:spcPts val="2395"/>
              </a:lnSpc>
            </a:pPr>
            <a:r>
              <a:rPr sz="2000" spc="80" dirty="0"/>
              <a:t>NỬA</a:t>
            </a:r>
            <a:r>
              <a:rPr sz="2000" spc="-50" dirty="0"/>
              <a:t> </a:t>
            </a:r>
            <a:r>
              <a:rPr sz="2000" spc="10" dirty="0"/>
              <a:t>ĐẦU</a:t>
            </a:r>
            <a:r>
              <a:rPr sz="2000" spc="-70" dirty="0"/>
              <a:t> </a:t>
            </a:r>
            <a:r>
              <a:rPr sz="2000" spc="114" dirty="0"/>
              <a:t>NĂM</a:t>
            </a:r>
            <a:r>
              <a:rPr sz="2000" spc="-70" dirty="0"/>
              <a:t> </a:t>
            </a:r>
            <a:r>
              <a:rPr sz="2000" spc="20" dirty="0"/>
              <a:t>2023</a:t>
            </a:r>
            <a:endParaRPr sz="2000"/>
          </a:p>
        </p:txBody>
      </p:sp>
      <p:sp>
        <p:nvSpPr>
          <p:cNvPr id="6" name="object 6"/>
          <p:cNvSpPr txBox="1"/>
          <p:nvPr/>
        </p:nvSpPr>
        <p:spPr>
          <a:xfrm>
            <a:off x="6065646" y="407253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5" dirty="0">
                <a:solidFill>
                  <a:srgbClr val="FFFFFF"/>
                </a:solidFill>
                <a:latin typeface="Arial"/>
                <a:cs typeface="Arial"/>
              </a:rPr>
              <a:t>09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527" y="1800605"/>
            <a:ext cx="2357755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3035" indent="-14097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3670" algn="l"/>
              </a:tabLst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Thị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phần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các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" dirty="0">
                <a:solidFill>
                  <a:srgbClr val="FFFFFF"/>
                </a:solidFill>
                <a:latin typeface="Microsoft Sans Serif"/>
                <a:cs typeface="Microsoft Sans Serif"/>
              </a:rPr>
              <a:t>sàn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TMĐT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050">
              <a:latin typeface="Microsoft Sans Serif"/>
              <a:cs typeface="Microsoft Sans Serif"/>
            </a:endParaRPr>
          </a:p>
          <a:p>
            <a:pPr marL="153035" indent="-140970">
              <a:lnSpc>
                <a:spcPct val="100000"/>
              </a:lnSpc>
              <a:buAutoNum type="arabicPeriod"/>
              <a:tabLst>
                <a:tab pos="153670" algn="l"/>
              </a:tabLst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Thống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kê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doanh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thu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theo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tháng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050">
              <a:latin typeface="Microsoft Sans Serif"/>
              <a:cs typeface="Microsoft Sans Serif"/>
            </a:endParaRPr>
          </a:p>
          <a:p>
            <a:pPr marL="153035" indent="-140970">
              <a:lnSpc>
                <a:spcPct val="100000"/>
              </a:lnSpc>
              <a:buAutoNum type="arabicPeriod"/>
              <a:tabLst>
                <a:tab pos="153670" algn="l"/>
              </a:tabLst>
            </a:pP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Thống</a:t>
            </a:r>
            <a:r>
              <a:rPr sz="1000" spc="-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kê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ngành</a:t>
            </a:r>
            <a:r>
              <a:rPr sz="1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hàng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050">
              <a:latin typeface="Microsoft Sans Serif"/>
              <a:cs typeface="Microsoft Sans Serif"/>
            </a:endParaRPr>
          </a:p>
          <a:p>
            <a:pPr marL="153035" indent="-140970">
              <a:lnSpc>
                <a:spcPct val="100000"/>
              </a:lnSpc>
              <a:buAutoNum type="arabicPeriod"/>
              <a:tabLst>
                <a:tab pos="153670" algn="l"/>
              </a:tabLst>
            </a:pP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Thống</a:t>
            </a:r>
            <a:r>
              <a:rPr sz="100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kê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phân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khúc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giá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050">
              <a:latin typeface="Microsoft Sans Serif"/>
              <a:cs typeface="Microsoft Sans Serif"/>
            </a:endParaRPr>
          </a:p>
          <a:p>
            <a:pPr marL="153035" indent="-1409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53670" algn="l"/>
              </a:tabLst>
            </a:pP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Thống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kê</a:t>
            </a: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vùng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miền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1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kiểu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FFFFFF"/>
              </a:buClr>
              <a:buFont typeface="Microsoft Sans Serif"/>
              <a:buAutoNum type="arabicPeriod"/>
            </a:pPr>
            <a:endParaRPr sz="1050">
              <a:latin typeface="Microsoft Sans Serif"/>
              <a:cs typeface="Microsoft Sans Serif"/>
            </a:endParaRPr>
          </a:p>
          <a:p>
            <a:pPr marL="153035" indent="-140970">
              <a:lnSpc>
                <a:spcPct val="100000"/>
              </a:lnSpc>
              <a:buAutoNum type="arabicPeriod"/>
              <a:tabLst>
                <a:tab pos="153670" algn="l"/>
              </a:tabLst>
            </a:pP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Thống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10" dirty="0">
                <a:solidFill>
                  <a:srgbClr val="FFFFFF"/>
                </a:solidFill>
                <a:latin typeface="Microsoft Sans Serif"/>
                <a:cs typeface="Microsoft Sans Serif"/>
              </a:rPr>
              <a:t>kê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thương</a:t>
            </a:r>
            <a:r>
              <a:rPr sz="1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hiệu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shop</a:t>
            </a:r>
            <a:r>
              <a:rPr sz="1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nổi</a:t>
            </a:r>
            <a:r>
              <a:rPr sz="1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bật</a:t>
            </a:r>
            <a:endParaRPr sz="10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667" y="1800605"/>
            <a:ext cx="16891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10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11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12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15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16</a:t>
            </a:r>
            <a:endParaRPr sz="10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</a:pPr>
            <a:r>
              <a:rPr sz="1000" dirty="0">
                <a:solidFill>
                  <a:srgbClr val="FFFFFF"/>
                </a:solidFill>
                <a:latin typeface="Microsoft Sans Serif"/>
                <a:cs typeface="Microsoft Sans Serif"/>
              </a:rPr>
              <a:t>18</a:t>
            </a:r>
            <a:endParaRPr sz="1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late1">
      <a:majorFont>
        <a:latin typeface="Playfair Display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</TotalTime>
  <Words>7346</Words>
  <Application>Microsoft Office PowerPoint</Application>
  <PresentationFormat>Custom</PresentationFormat>
  <Paragraphs>1630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Arial MT</vt:lpstr>
      <vt:lpstr>Microsoft Sans Serif</vt:lpstr>
      <vt:lpstr>Playfair Display</vt:lpstr>
      <vt:lpstr>Roboto</vt:lpstr>
      <vt:lpstr>Times New Roman</vt:lpstr>
      <vt:lpstr>Verdana</vt:lpstr>
      <vt:lpstr>Wingdings</vt:lpstr>
      <vt:lpstr>Office Theme</vt:lpstr>
      <vt:lpstr>PowerPoint Presentation</vt:lpstr>
      <vt:lpstr>GIỚI THIỆU</vt:lpstr>
      <vt:lpstr>NỘI DUNG CHÍNH</vt:lpstr>
      <vt:lpstr>TỔNG QUAN CÁC SÀN THƯƠNG MẠI ĐIỆN TỬ</vt:lpstr>
      <vt:lpstr>PowerPoint Presentation</vt:lpstr>
      <vt:lpstr>PowerPoint Presentation</vt:lpstr>
      <vt:lpstr>PowerPoint Presentation</vt:lpstr>
      <vt:lpstr>PowerPoint Presentation</vt:lpstr>
      <vt:lpstr>PHÂN TÍCH CÁC SÀN TMĐT NỬA ĐẦU NĂM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CHI TIẾT NGÀNH HÀNG TIỀM NĂNG TĂNG TRƯỞNG QUÝ III/2023</vt:lpstr>
      <vt:lpstr>PowerPoint Presentation</vt:lpstr>
      <vt:lpstr>+49%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Ngành hàng Điện Gia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Ngành hàng Làm Đẹp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DỰ BÁO THỊ TRƯỜNG  TMĐT QUÝ III/2023</vt:lpstr>
      <vt:lpstr>PowerPoint Presentation</vt:lpstr>
      <vt:lpstr>PowerPoint Presentation</vt:lpstr>
      <vt:lpstr>PowerPoint Presentation</vt:lpstr>
      <vt:lpstr>KẾT LUẬN</vt:lpstr>
      <vt:lpstr>PowerPoint Presentation</vt:lpstr>
      <vt:lpstr>R&amp;D Sản phẩm mới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Tuyen Tran</dc:creator>
  <cp:lastModifiedBy>Minh Nhut</cp:lastModifiedBy>
  <cp:revision>9</cp:revision>
  <dcterms:created xsi:type="dcterms:W3CDTF">2023-07-31T15:59:35Z</dcterms:created>
  <dcterms:modified xsi:type="dcterms:W3CDTF">2023-08-01T11:06:22Z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2023-07-31T00:00:00Z</vt:filetime>
  </property>
</Properties>
</file>